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3"/>
  </p:notesMasterIdLst>
  <p:handoutMasterIdLst>
    <p:handoutMasterId r:id="rId24"/>
  </p:handoutMasterIdLst>
  <p:sldIdLst>
    <p:sldId id="380" r:id="rId2"/>
    <p:sldId id="402" r:id="rId3"/>
    <p:sldId id="403" r:id="rId4"/>
    <p:sldId id="404" r:id="rId5"/>
    <p:sldId id="405" r:id="rId6"/>
    <p:sldId id="406" r:id="rId7"/>
    <p:sldId id="407" r:id="rId8"/>
    <p:sldId id="408" r:id="rId9"/>
    <p:sldId id="409" r:id="rId10"/>
    <p:sldId id="410" r:id="rId11"/>
    <p:sldId id="411" r:id="rId12"/>
    <p:sldId id="412" r:id="rId13"/>
    <p:sldId id="413" r:id="rId14"/>
    <p:sldId id="414" r:id="rId15"/>
    <p:sldId id="546" r:id="rId16"/>
    <p:sldId id="547" r:id="rId17"/>
    <p:sldId id="548" r:id="rId18"/>
    <p:sldId id="549" r:id="rId19"/>
    <p:sldId id="550" r:id="rId20"/>
    <p:sldId id="401" r:id="rId21"/>
    <p:sldId id="551" r:id="rId22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49" autoAdjust="0"/>
    <p:restoredTop sz="81742" autoAdjust="0"/>
  </p:normalViewPr>
  <p:slideViewPr>
    <p:cSldViewPr snapToGrid="0">
      <p:cViewPr varScale="1">
        <p:scale>
          <a:sx n="116" d="100"/>
          <a:sy n="116" d="100"/>
        </p:scale>
        <p:origin x="764" y="60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1T01:37:31.930" v="8884" actId="1076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1T01:37:31.930" v="8884" actId="1076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1T01:36:08.138" v="8773" actId="27636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  <pc:docChgLst>
    <pc:chgData name="り ぶ" userId="e79b0678f96bfbc0" providerId="LiveId" clId="{BDBFED72-9B92-4827-9957-8F34FDE6BED6}"/>
    <pc:docChg chg="modSld sldOrd">
      <pc:chgData name="り ぶ" userId="e79b0678f96bfbc0" providerId="LiveId" clId="{BDBFED72-9B92-4827-9957-8F34FDE6BED6}" dt="2024-04-16T09:07:07.018" v="3" actId="1076"/>
      <pc:docMkLst>
        <pc:docMk/>
      </pc:docMkLst>
      <pc:sldChg chg="ord">
        <pc:chgData name="り ぶ" userId="e79b0678f96bfbc0" providerId="LiveId" clId="{BDBFED72-9B92-4827-9957-8F34FDE6BED6}" dt="2024-04-03T05:29:20.893" v="2"/>
        <pc:sldMkLst>
          <pc:docMk/>
          <pc:sldMk cId="1993734482" sldId="401"/>
        </pc:sldMkLst>
      </pc:sldChg>
      <pc:sldChg chg="modSp mod">
        <pc:chgData name="り ぶ" userId="e79b0678f96bfbc0" providerId="LiveId" clId="{BDBFED72-9B92-4827-9957-8F34FDE6BED6}" dt="2024-04-03T05:29:06.559" v="0" actId="20577"/>
        <pc:sldMkLst>
          <pc:docMk/>
          <pc:sldMk cId="1910514616" sldId="546"/>
        </pc:sldMkLst>
        <pc:spChg chg="mod">
          <ac:chgData name="り ぶ" userId="e79b0678f96bfbc0" providerId="LiveId" clId="{BDBFED72-9B92-4827-9957-8F34FDE6BED6}" dt="2024-04-03T05:29:06.559" v="0" actId="20577"/>
          <ac:spMkLst>
            <pc:docMk/>
            <pc:sldMk cId="1910514616" sldId="546"/>
            <ac:spMk id="3" creationId="{52E41566-8280-0748-8F84-2BB00D12B9B2}"/>
          </ac:spMkLst>
        </pc:spChg>
      </pc:sldChg>
      <pc:sldChg chg="modSp mod">
        <pc:chgData name="り ぶ" userId="e79b0678f96bfbc0" providerId="LiveId" clId="{BDBFED72-9B92-4827-9957-8F34FDE6BED6}" dt="2024-04-16T09:07:07.018" v="3" actId="1076"/>
        <pc:sldMkLst>
          <pc:docMk/>
          <pc:sldMk cId="2545048969" sldId="550"/>
        </pc:sldMkLst>
        <pc:picChg chg="mod">
          <ac:chgData name="り ぶ" userId="e79b0678f96bfbc0" providerId="LiveId" clId="{BDBFED72-9B92-4827-9957-8F34FDE6BED6}" dt="2024-04-16T09:07:07.018" v="3" actId="1076"/>
          <ac:picMkLst>
            <pc:docMk/>
            <pc:sldMk cId="2545048969" sldId="550"/>
            <ac:picMk id="8" creationId="{F0872FA1-C72C-CCA4-E119-9A2F695DBC23}"/>
          </ac:picMkLst>
        </pc:picChg>
      </pc:sldChg>
    </pc:docChg>
  </pc:docChgLst>
  <pc:docChgLst>
    <pc:chgData name="り ぶ" userId="e79b0678f96bfbc0" providerId="LiveId" clId="{F90759A6-7616-4ACA-AC83-51969EBDA675}"/>
    <pc:docChg chg="undo custSel addSld delSld modSld sldOrd">
      <pc:chgData name="り ぶ" userId="e79b0678f96bfbc0" providerId="LiveId" clId="{F90759A6-7616-4ACA-AC83-51969EBDA675}" dt="2024-02-01T07:08:23.571" v="3727" actId="27636"/>
      <pc:docMkLst>
        <pc:docMk/>
      </pc:docMkLst>
      <pc:sldChg chg="modSp mod">
        <pc:chgData name="り ぶ" userId="e79b0678f96bfbc0" providerId="LiveId" clId="{F90759A6-7616-4ACA-AC83-51969EBDA675}" dt="2024-02-01T02:18:55.420" v="13"/>
        <pc:sldMkLst>
          <pc:docMk/>
          <pc:sldMk cId="3770236491" sldId="380"/>
        </pc:sldMkLst>
        <pc:spChg chg="mod">
          <ac:chgData name="り ぶ" userId="e79b0678f96bfbc0" providerId="LiveId" clId="{F90759A6-7616-4ACA-AC83-51969EBDA675}" dt="2024-02-01T02:18:55.420" v="13"/>
          <ac:spMkLst>
            <pc:docMk/>
            <pc:sldMk cId="3770236491" sldId="380"/>
            <ac:spMk id="2" creationId="{6B5A9657-0BCA-9C9B-0D22-4A47038F2E81}"/>
          </ac:spMkLst>
        </pc:spChg>
      </pc:sldChg>
      <pc:sldChg chg="modSp add mod">
        <pc:chgData name="り ぶ" userId="e79b0678f96bfbc0" providerId="LiveId" clId="{F90759A6-7616-4ACA-AC83-51969EBDA675}" dt="2024-02-01T02:41:55.240" v="49"/>
        <pc:sldMkLst>
          <pc:docMk/>
          <pc:sldMk cId="3765560559" sldId="385"/>
        </pc:sldMkLst>
        <pc:spChg chg="mod">
          <ac:chgData name="り ぶ" userId="e79b0678f96bfbc0" providerId="LiveId" clId="{F90759A6-7616-4ACA-AC83-51969EBDA675}" dt="2024-02-01T02:41:55.240" v="49"/>
          <ac:spMkLst>
            <pc:docMk/>
            <pc:sldMk cId="3765560559" sldId="385"/>
            <ac:spMk id="2" creationId="{1CFA551F-F79B-B983-79B0-A43DD6D39EE2}"/>
          </ac:spMkLst>
        </pc:spChg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149769201" sldId="50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23806428" sldId="51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408879859" sldId="51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70763989" sldId="51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0305898" sldId="51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14215342" sldId="51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58225683" sldId="51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31380792" sldId="52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44630935" sldId="52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03072708" sldId="52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5744823" sldId="52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739972597" sldId="52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876963837" sldId="52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531658785" sldId="53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36545298" sldId="53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633950043" sldId="53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541954884" sldId="53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367456425" sldId="53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78398192" sldId="536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875087239" sldId="537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195183714" sldId="538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752134475" sldId="539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97262359" sldId="540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278480328" sldId="541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205939482" sldId="542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3650983268" sldId="543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2557095439" sldId="544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481371838" sldId="545"/>
        </pc:sldMkLst>
      </pc:sldChg>
      <pc:sldChg chg="del">
        <pc:chgData name="り ぶ" userId="e79b0678f96bfbc0" providerId="LiveId" clId="{F90759A6-7616-4ACA-AC83-51969EBDA675}" dt="2024-02-01T02:22:51.454" v="47" actId="2696"/>
        <pc:sldMkLst>
          <pc:docMk/>
          <pc:sldMk cId="1910514616" sldId="546"/>
        </pc:sldMkLst>
      </pc:sldChg>
      <pc:sldChg chg="modSp new mod">
        <pc:chgData name="り ぶ" userId="e79b0678f96bfbc0" providerId="LiveId" clId="{F90759A6-7616-4ACA-AC83-51969EBDA675}" dt="2024-02-01T02:19:16.370" v="46"/>
        <pc:sldMkLst>
          <pc:docMk/>
          <pc:sldMk cId="3309090933" sldId="547"/>
        </pc:sldMkLst>
        <pc:spChg chg="mod">
          <ac:chgData name="り ぶ" userId="e79b0678f96bfbc0" providerId="LiveId" clId="{F90759A6-7616-4ACA-AC83-51969EBDA675}" dt="2024-02-01T02:19:16.370" v="46"/>
          <ac:spMkLst>
            <pc:docMk/>
            <pc:sldMk cId="3309090933" sldId="547"/>
            <ac:spMk id="2" creationId="{6AFA4A1C-670C-A769-0ADC-8958CEEEF089}"/>
          </ac:spMkLst>
        </pc:spChg>
      </pc:sldChg>
      <pc:sldChg chg="addSp modSp new mod">
        <pc:chgData name="り ぶ" userId="e79b0678f96bfbc0" providerId="LiveId" clId="{F90759A6-7616-4ACA-AC83-51969EBDA675}" dt="2024-02-01T02:59:23.680" v="998"/>
        <pc:sldMkLst>
          <pc:docMk/>
          <pc:sldMk cId="3581783374" sldId="548"/>
        </pc:sldMkLst>
        <pc:spChg chg="mod">
          <ac:chgData name="り ぶ" userId="e79b0678f96bfbc0" providerId="LiveId" clId="{F90759A6-7616-4ACA-AC83-51969EBDA675}" dt="2024-02-01T02:45:04.823" v="270"/>
          <ac:spMkLst>
            <pc:docMk/>
            <pc:sldMk cId="3581783374" sldId="548"/>
            <ac:spMk id="2" creationId="{0D51AFD7-F112-6B69-ABAD-BDFCF8C337B3}"/>
          </ac:spMkLst>
        </pc:spChg>
        <pc:spChg chg="mod">
          <ac:chgData name="り ぶ" userId="e79b0678f96bfbc0" providerId="LiveId" clId="{F90759A6-7616-4ACA-AC83-51969EBDA675}" dt="2024-02-01T02:45:42.770" v="292"/>
          <ac:spMkLst>
            <pc:docMk/>
            <pc:sldMk cId="3581783374" sldId="548"/>
            <ac:spMk id="3" creationId="{9544FD66-0385-8F5D-F31B-E007FCD88F2E}"/>
          </ac:spMkLst>
        </pc:spChg>
        <pc:spChg chg="add mod">
          <ac:chgData name="り ぶ" userId="e79b0678f96bfbc0" providerId="LiveId" clId="{F90759A6-7616-4ACA-AC83-51969EBDA675}" dt="2024-02-01T02:59:23.680" v="998"/>
          <ac:spMkLst>
            <pc:docMk/>
            <pc:sldMk cId="3581783374" sldId="548"/>
            <ac:spMk id="4" creationId="{FE8FAB20-9BCD-6941-8BC0-3288787779DA}"/>
          </ac:spMkLst>
        </pc:spChg>
      </pc:sldChg>
      <pc:sldChg chg="modSp add mod">
        <pc:chgData name="り ぶ" userId="e79b0678f96bfbc0" providerId="LiveId" clId="{F90759A6-7616-4ACA-AC83-51969EBDA675}" dt="2024-02-01T02:47:15.996" v="329"/>
        <pc:sldMkLst>
          <pc:docMk/>
          <pc:sldMk cId="937523892" sldId="549"/>
        </pc:sldMkLst>
        <pc:spChg chg="mod">
          <ac:chgData name="り ぶ" userId="e79b0678f96bfbc0" providerId="LiveId" clId="{F90759A6-7616-4ACA-AC83-51969EBDA675}" dt="2024-02-01T02:47:04.754" v="307"/>
          <ac:spMkLst>
            <pc:docMk/>
            <pc:sldMk cId="937523892" sldId="549"/>
            <ac:spMk id="2" creationId="{E8ED73BC-3FE4-6EA9-A1B2-8AE89833830A}"/>
          </ac:spMkLst>
        </pc:spChg>
        <pc:spChg chg="mod">
          <ac:chgData name="り ぶ" userId="e79b0678f96bfbc0" providerId="LiveId" clId="{F90759A6-7616-4ACA-AC83-51969EBDA675}" dt="2024-02-01T02:47:15.996" v="329"/>
          <ac:spMkLst>
            <pc:docMk/>
            <pc:sldMk cId="937523892" sldId="549"/>
            <ac:spMk id="3" creationId="{D555FC3D-3C11-8422-F7B4-B610419555D5}"/>
          </ac:spMkLst>
        </pc:spChg>
      </pc:sldChg>
      <pc:sldChg chg="addSp delSp modSp new mod">
        <pc:chgData name="り ぶ" userId="e79b0678f96bfbc0" providerId="LiveId" clId="{F90759A6-7616-4ACA-AC83-51969EBDA675}" dt="2024-02-01T02:52:11.937" v="507" actId="20577"/>
        <pc:sldMkLst>
          <pc:docMk/>
          <pc:sldMk cId="2154047841" sldId="550"/>
        </pc:sldMkLst>
        <pc:spChg chg="mod">
          <ac:chgData name="り ぶ" userId="e79b0678f96bfbc0" providerId="LiveId" clId="{F90759A6-7616-4ACA-AC83-51969EBDA675}" dt="2024-02-01T02:52:11.937" v="507" actId="20577"/>
          <ac:spMkLst>
            <pc:docMk/>
            <pc:sldMk cId="2154047841" sldId="550"/>
            <ac:spMk id="2" creationId="{7406E44A-78D7-DEEE-EDE6-D922142F37E8}"/>
          </ac:spMkLst>
        </pc:spChg>
        <pc:spChg chg="add mod">
          <ac:chgData name="り ぶ" userId="e79b0678f96bfbc0" providerId="LiveId" clId="{F90759A6-7616-4ACA-AC83-51969EBDA675}" dt="2024-02-01T02:48:09.338" v="391" actId="1076"/>
          <ac:spMkLst>
            <pc:docMk/>
            <pc:sldMk cId="2154047841" sldId="550"/>
            <ac:spMk id="3" creationId="{43033B77-E035-D525-E31E-E4477BB83135}"/>
          </ac:spMkLst>
        </pc:spChg>
        <pc:spChg chg="add mod">
          <ac:chgData name="り ぶ" userId="e79b0678f96bfbc0" providerId="LiveId" clId="{F90759A6-7616-4ACA-AC83-51969EBDA675}" dt="2024-02-01T02:49:37.689" v="409" actId="14100"/>
          <ac:spMkLst>
            <pc:docMk/>
            <pc:sldMk cId="2154047841" sldId="550"/>
            <ac:spMk id="6" creationId="{356ADD89-21B6-9951-5D44-71CFC3452261}"/>
          </ac:spMkLst>
        </pc:spChg>
        <pc:spChg chg="add del">
          <ac:chgData name="り ぶ" userId="e79b0678f96bfbc0" providerId="LiveId" clId="{F90759A6-7616-4ACA-AC83-51969EBDA675}" dt="2024-02-01T02:50:00.637" v="411" actId="21"/>
          <ac:spMkLst>
            <pc:docMk/>
            <pc:sldMk cId="2154047841" sldId="550"/>
            <ac:spMk id="7" creationId="{A0956EA2-2F29-09EF-A961-EF4ED26E0543}"/>
          </ac:spMkLst>
        </pc:spChg>
        <pc:spChg chg="add mod">
          <ac:chgData name="り ぶ" userId="e79b0678f96bfbc0" providerId="LiveId" clId="{F90759A6-7616-4ACA-AC83-51969EBDA675}" dt="2024-02-01T02:50:18.566" v="444" actId="1076"/>
          <ac:spMkLst>
            <pc:docMk/>
            <pc:sldMk cId="2154047841" sldId="550"/>
            <ac:spMk id="8" creationId="{D2618660-9410-21DD-2D02-E650DF16FEA7}"/>
          </ac:spMkLst>
        </pc:spChg>
        <pc:spChg chg="add mod">
          <ac:chgData name="り ぶ" userId="e79b0678f96bfbc0" providerId="LiveId" clId="{F90759A6-7616-4ACA-AC83-51969EBDA675}" dt="2024-02-01T02:52:05.180" v="506" actId="14100"/>
          <ac:spMkLst>
            <pc:docMk/>
            <pc:sldMk cId="2154047841" sldId="550"/>
            <ac:spMk id="11" creationId="{DFD7E5E6-B6ED-55CF-F15A-946857D92048}"/>
          </ac:spMkLst>
        </pc:spChg>
        <pc:spChg chg="add mod">
          <ac:chgData name="り ぶ" userId="e79b0678f96bfbc0" providerId="LiveId" clId="{F90759A6-7616-4ACA-AC83-51969EBDA675}" dt="2024-02-01T02:51:59.886" v="504" actId="1076"/>
          <ac:spMkLst>
            <pc:docMk/>
            <pc:sldMk cId="2154047841" sldId="550"/>
            <ac:spMk id="12" creationId="{40313AB6-8DB2-DD01-F1CD-5F08366689BA}"/>
          </ac:spMkLst>
        </pc:spChg>
        <pc:picChg chg="add mod modCrop">
          <ac:chgData name="り ぶ" userId="e79b0678f96bfbc0" providerId="LiveId" clId="{F90759A6-7616-4ACA-AC83-51969EBDA675}" dt="2024-02-01T02:51:18.605" v="450" actId="732"/>
          <ac:picMkLst>
            <pc:docMk/>
            <pc:sldMk cId="2154047841" sldId="550"/>
            <ac:picMk id="5" creationId="{E704F7F4-2ACD-B916-F0EF-AA4288FC8914}"/>
          </ac:picMkLst>
        </pc:picChg>
        <pc:picChg chg="add mod">
          <ac:chgData name="り ぶ" userId="e79b0678f96bfbc0" providerId="LiveId" clId="{F90759A6-7616-4ACA-AC83-51969EBDA675}" dt="2024-02-01T02:52:01.438" v="505" actId="1076"/>
          <ac:picMkLst>
            <pc:docMk/>
            <pc:sldMk cId="2154047841" sldId="550"/>
            <ac:picMk id="10" creationId="{B87B3D76-5EC3-72F0-0474-8886935A3CC0}"/>
          </ac:picMkLst>
        </pc:picChg>
      </pc:sldChg>
      <pc:sldChg chg="addSp modSp new mod modClrScheme chgLayout">
        <pc:chgData name="り ぶ" userId="e79b0678f96bfbc0" providerId="LiveId" clId="{F90759A6-7616-4ACA-AC83-51969EBDA675}" dt="2024-02-01T02:56:33.410" v="650"/>
        <pc:sldMkLst>
          <pc:docMk/>
          <pc:sldMk cId="311755332" sldId="551"/>
        </pc:sldMkLst>
        <pc:spChg chg="mod ord">
          <ac:chgData name="り ぶ" userId="e79b0678f96bfbc0" providerId="LiveId" clId="{F90759A6-7616-4ACA-AC83-51969EBDA675}" dt="2024-02-01T02:55:31.404" v="528" actId="700"/>
          <ac:spMkLst>
            <pc:docMk/>
            <pc:sldMk cId="311755332" sldId="551"/>
            <ac:spMk id="2" creationId="{B3D8162C-266D-98DE-6CA0-63D7026AE19F}"/>
          </ac:spMkLst>
        </pc:spChg>
        <pc:spChg chg="add mod ord">
          <ac:chgData name="り ぶ" userId="e79b0678f96bfbc0" providerId="LiveId" clId="{F90759A6-7616-4ACA-AC83-51969EBDA675}" dt="2024-02-01T02:56:33.410" v="650"/>
          <ac:spMkLst>
            <pc:docMk/>
            <pc:sldMk cId="311755332" sldId="551"/>
            <ac:spMk id="3" creationId="{461EABB6-1B73-CE2D-912B-D3ED387E6430}"/>
          </ac:spMkLst>
        </pc:spChg>
      </pc:sldChg>
      <pc:sldChg chg="modSp new mod ord">
        <pc:chgData name="り ぶ" userId="e79b0678f96bfbc0" providerId="LiveId" clId="{F90759A6-7616-4ACA-AC83-51969EBDA675}" dt="2024-02-01T02:59:34.548" v="1000"/>
        <pc:sldMkLst>
          <pc:docMk/>
          <pc:sldMk cId="3269497465" sldId="552"/>
        </pc:sldMkLst>
        <pc:spChg chg="mod">
          <ac:chgData name="り ぶ" userId="e79b0678f96bfbc0" providerId="LiveId" clId="{F90759A6-7616-4ACA-AC83-51969EBDA675}" dt="2024-02-01T02:57:26.987" v="697"/>
          <ac:spMkLst>
            <pc:docMk/>
            <pc:sldMk cId="3269497465" sldId="552"/>
            <ac:spMk id="2" creationId="{99E54E40-4D2A-85E8-D94C-56DCAFD1F27C}"/>
          </ac:spMkLst>
        </pc:spChg>
      </pc:sldChg>
      <pc:sldChg chg="modSp new mod ord">
        <pc:chgData name="り ぶ" userId="e79b0678f96bfbc0" providerId="LiveId" clId="{F90759A6-7616-4ACA-AC83-51969EBDA675}" dt="2024-02-01T03:05:09.618" v="1567"/>
        <pc:sldMkLst>
          <pc:docMk/>
          <pc:sldMk cId="841768923" sldId="553"/>
        </pc:sldMkLst>
        <pc:spChg chg="mod">
          <ac:chgData name="り ぶ" userId="e79b0678f96bfbc0" providerId="LiveId" clId="{F90759A6-7616-4ACA-AC83-51969EBDA675}" dt="2024-02-01T02:57:37.820" v="724"/>
          <ac:spMkLst>
            <pc:docMk/>
            <pc:sldMk cId="841768923" sldId="553"/>
            <ac:spMk id="2" creationId="{A8E0EE24-11FE-6262-75D4-4CF13D7B36A0}"/>
          </ac:spMkLst>
        </pc:spChg>
        <pc:spChg chg="mod">
          <ac:chgData name="り ぶ" userId="e79b0678f96bfbc0" providerId="LiveId" clId="{F90759A6-7616-4ACA-AC83-51969EBDA675}" dt="2024-02-01T03:05:09.618" v="1567"/>
          <ac:spMkLst>
            <pc:docMk/>
            <pc:sldMk cId="841768923" sldId="553"/>
            <ac:spMk id="3" creationId="{A7FE129E-D898-0818-AA8C-73327E9D24F8}"/>
          </ac:spMkLst>
        </pc:spChg>
      </pc:sldChg>
      <pc:sldChg chg="new del">
        <pc:chgData name="り ぶ" userId="e79b0678f96bfbc0" providerId="LiveId" clId="{F90759A6-7616-4ACA-AC83-51969EBDA675}" dt="2024-02-01T03:00:13.714" v="1002" actId="2696"/>
        <pc:sldMkLst>
          <pc:docMk/>
          <pc:sldMk cId="848984304" sldId="554"/>
        </pc:sldMkLst>
      </pc:sldChg>
      <pc:sldChg chg="modSp new mod">
        <pc:chgData name="り ぶ" userId="e79b0678f96bfbc0" providerId="LiveId" clId="{F90759A6-7616-4ACA-AC83-51969EBDA675}" dt="2024-02-01T03:52:46.153" v="2191" actId="20577"/>
        <pc:sldMkLst>
          <pc:docMk/>
          <pc:sldMk cId="2116195040" sldId="554"/>
        </pc:sldMkLst>
        <pc:spChg chg="mod">
          <ac:chgData name="り ぶ" userId="e79b0678f96bfbc0" providerId="LiveId" clId="{F90759A6-7616-4ACA-AC83-51969EBDA675}" dt="2024-02-01T03:01:27.320" v="1207"/>
          <ac:spMkLst>
            <pc:docMk/>
            <pc:sldMk cId="2116195040" sldId="554"/>
            <ac:spMk id="2" creationId="{500E1C82-9CDC-C8D4-8C27-15F8F99BACFB}"/>
          </ac:spMkLst>
        </pc:spChg>
        <pc:spChg chg="mod">
          <ac:chgData name="り ぶ" userId="e79b0678f96bfbc0" providerId="LiveId" clId="{F90759A6-7616-4ACA-AC83-51969EBDA675}" dt="2024-02-01T03:52:46.153" v="2191" actId="20577"/>
          <ac:spMkLst>
            <pc:docMk/>
            <pc:sldMk cId="2116195040" sldId="554"/>
            <ac:spMk id="3" creationId="{E889E278-2CC6-DD95-A68A-9B9027EC735B}"/>
          </ac:spMkLst>
        </pc:spChg>
      </pc:sldChg>
      <pc:sldChg chg="addSp modSp new mod modClrScheme chgLayout">
        <pc:chgData name="り ぶ" userId="e79b0678f96bfbc0" providerId="LiveId" clId="{F90759A6-7616-4ACA-AC83-51969EBDA675}" dt="2024-02-01T03:44:22.903" v="1688" actId="15"/>
        <pc:sldMkLst>
          <pc:docMk/>
          <pc:sldMk cId="399629652" sldId="555"/>
        </pc:sldMkLst>
        <pc:spChg chg="mod ord">
          <ac:chgData name="り ぶ" userId="e79b0678f96bfbc0" providerId="LiveId" clId="{F90759A6-7616-4ACA-AC83-51969EBDA675}" dt="2024-02-01T03:43:25.554" v="1610" actId="700"/>
          <ac:spMkLst>
            <pc:docMk/>
            <pc:sldMk cId="399629652" sldId="555"/>
            <ac:spMk id="2" creationId="{C8CF006E-90BD-5F18-648B-50763FE31866}"/>
          </ac:spMkLst>
        </pc:spChg>
        <pc:spChg chg="add mod ord">
          <ac:chgData name="り ぶ" userId="e79b0678f96bfbc0" providerId="LiveId" clId="{F90759A6-7616-4ACA-AC83-51969EBDA675}" dt="2024-02-01T03:44:22.903" v="1688" actId="15"/>
          <ac:spMkLst>
            <pc:docMk/>
            <pc:sldMk cId="399629652" sldId="555"/>
            <ac:spMk id="5" creationId="{8246F9E0-C82D-B4ED-C4EA-9AA2B4E89C59}"/>
          </ac:spMkLst>
        </pc:spChg>
        <pc:picChg chg="add mod">
          <ac:chgData name="り ぶ" userId="e79b0678f96bfbc0" providerId="LiveId" clId="{F90759A6-7616-4ACA-AC83-51969EBDA675}" dt="2024-02-01T03:43:49.768" v="1649" actId="1076"/>
          <ac:picMkLst>
            <pc:docMk/>
            <pc:sldMk cId="399629652" sldId="555"/>
            <ac:picMk id="4" creationId="{46F1963D-1C35-E3FA-310E-8D13C8288C3D}"/>
          </ac:picMkLst>
        </pc:picChg>
      </pc:sldChg>
      <pc:sldChg chg="modSp new mod">
        <pc:chgData name="り ぶ" userId="e79b0678f96bfbc0" providerId="LiveId" clId="{F90759A6-7616-4ACA-AC83-51969EBDA675}" dt="2024-02-01T06:54:05.627" v="2653"/>
        <pc:sldMkLst>
          <pc:docMk/>
          <pc:sldMk cId="4137933732" sldId="556"/>
        </pc:sldMkLst>
        <pc:spChg chg="mod">
          <ac:chgData name="り ぶ" userId="e79b0678f96bfbc0" providerId="LiveId" clId="{F90759A6-7616-4ACA-AC83-51969EBDA675}" dt="2024-02-01T03:44:51.675" v="1727"/>
          <ac:spMkLst>
            <pc:docMk/>
            <pc:sldMk cId="4137933732" sldId="556"/>
            <ac:spMk id="2" creationId="{E6879A96-17BF-3E89-7F46-1BFACC5754ED}"/>
          </ac:spMkLst>
        </pc:spChg>
        <pc:spChg chg="mod">
          <ac:chgData name="り ぶ" userId="e79b0678f96bfbc0" providerId="LiveId" clId="{F90759A6-7616-4ACA-AC83-51969EBDA675}" dt="2024-02-01T06:54:05.627" v="2653"/>
          <ac:spMkLst>
            <pc:docMk/>
            <pc:sldMk cId="4137933732" sldId="556"/>
            <ac:spMk id="3" creationId="{447D8594-9798-98A6-97F2-D921FDB44246}"/>
          </ac:spMkLst>
        </pc:spChg>
      </pc:sldChg>
      <pc:sldChg chg="modSp new mod">
        <pc:chgData name="り ぶ" userId="e79b0678f96bfbc0" providerId="LiveId" clId="{F90759A6-7616-4ACA-AC83-51969EBDA675}" dt="2024-02-01T03:46:45.872" v="1949"/>
        <pc:sldMkLst>
          <pc:docMk/>
          <pc:sldMk cId="3467085786" sldId="557"/>
        </pc:sldMkLst>
        <pc:spChg chg="mod">
          <ac:chgData name="り ぶ" userId="e79b0678f96bfbc0" providerId="LiveId" clId="{F90759A6-7616-4ACA-AC83-51969EBDA675}" dt="2024-02-01T03:46:45.872" v="1949"/>
          <ac:spMkLst>
            <pc:docMk/>
            <pc:sldMk cId="3467085786" sldId="557"/>
            <ac:spMk id="2" creationId="{C26A106D-D2F4-D946-8CC2-4A7E51FAC025}"/>
          </ac:spMkLst>
        </pc:spChg>
      </pc:sldChg>
      <pc:sldChg chg="addSp modSp new mod">
        <pc:chgData name="り ぶ" userId="e79b0678f96bfbc0" providerId="LiveId" clId="{F90759A6-7616-4ACA-AC83-51969EBDA675}" dt="2024-02-01T06:58:40.263" v="3198" actId="14100"/>
        <pc:sldMkLst>
          <pc:docMk/>
          <pc:sldMk cId="4291912646" sldId="558"/>
        </pc:sldMkLst>
        <pc:spChg chg="mod">
          <ac:chgData name="り ぶ" userId="e79b0678f96bfbc0" providerId="LiveId" clId="{F90759A6-7616-4ACA-AC83-51969EBDA675}" dt="2024-02-01T03:59:07.487" v="2215"/>
          <ac:spMkLst>
            <pc:docMk/>
            <pc:sldMk cId="4291912646" sldId="558"/>
            <ac:spMk id="2" creationId="{D694CD2A-8030-5EDE-5EEB-D7EE73A4DF37}"/>
          </ac:spMkLst>
        </pc:spChg>
        <pc:spChg chg="mod">
          <ac:chgData name="り ぶ" userId="e79b0678f96bfbc0" providerId="LiveId" clId="{F90759A6-7616-4ACA-AC83-51969EBDA675}" dt="2024-02-01T05:32:44.974" v="2355" actId="27636"/>
          <ac:spMkLst>
            <pc:docMk/>
            <pc:sldMk cId="4291912646" sldId="558"/>
            <ac:spMk id="3" creationId="{9CCC6C11-15DB-6DFB-6CB9-FC306673F0C4}"/>
          </ac:spMkLst>
        </pc:spChg>
        <pc:spChg chg="add mod">
          <ac:chgData name="り ぶ" userId="e79b0678f96bfbc0" providerId="LiveId" clId="{F90759A6-7616-4ACA-AC83-51969EBDA675}" dt="2024-02-01T06:58:40.263" v="3198" actId="14100"/>
          <ac:spMkLst>
            <pc:docMk/>
            <pc:sldMk cId="4291912646" sldId="558"/>
            <ac:spMk id="4" creationId="{E8AA2A38-6BA4-D750-7A78-2CFF0B1FC10F}"/>
          </ac:spMkLst>
        </pc:spChg>
      </pc:sldChg>
      <pc:sldChg chg="addSp delSp modSp new mod modClrScheme chgLayout">
        <pc:chgData name="り ぶ" userId="e79b0678f96bfbc0" providerId="LiveId" clId="{F90759A6-7616-4ACA-AC83-51969EBDA675}" dt="2024-02-01T03:52:34.770" v="2188"/>
        <pc:sldMkLst>
          <pc:docMk/>
          <pc:sldMk cId="1031885253" sldId="559"/>
        </pc:sldMkLst>
        <pc:spChg chg="mod ord">
          <ac:chgData name="り ぶ" userId="e79b0678f96bfbc0" providerId="LiveId" clId="{F90759A6-7616-4ACA-AC83-51969EBDA675}" dt="2024-02-01T03:51:53.029" v="2050" actId="700"/>
          <ac:spMkLst>
            <pc:docMk/>
            <pc:sldMk cId="1031885253" sldId="559"/>
            <ac:spMk id="2" creationId="{8C869F12-85CE-C17A-F036-36BB8163E224}"/>
          </ac:spMkLst>
        </pc:spChg>
        <pc:spChg chg="del">
          <ac:chgData name="り ぶ" userId="e79b0678f96bfbc0" providerId="LiveId" clId="{F90759A6-7616-4ACA-AC83-51969EBDA675}" dt="2024-02-01T03:47:41.850" v="1992" actId="700"/>
          <ac:spMkLst>
            <pc:docMk/>
            <pc:sldMk cId="1031885253" sldId="559"/>
            <ac:spMk id="3" creationId="{D522D40E-CAD4-F76A-5AB8-AD0282D716DB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6" creationId="{8847C173-0C33-5453-C2A2-98AECF35A0E5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7" creationId="{DC22536E-7957-A1DE-270D-BA5337DC130C}"/>
          </ac:spMkLst>
        </pc:spChg>
        <pc:spChg chg="add mod">
          <ac:chgData name="り ぶ" userId="e79b0678f96bfbc0" providerId="LiveId" clId="{F90759A6-7616-4ACA-AC83-51969EBDA675}" dt="2024-02-01T03:51:49.702" v="2049" actId="1076"/>
          <ac:spMkLst>
            <pc:docMk/>
            <pc:sldMk cId="1031885253" sldId="559"/>
            <ac:spMk id="8" creationId="{FF3F0B1F-FB2B-A21B-E45E-3639028352C3}"/>
          </ac:spMkLst>
        </pc:spChg>
        <pc:spChg chg="add mod ord">
          <ac:chgData name="り ぶ" userId="e79b0678f96bfbc0" providerId="LiveId" clId="{F90759A6-7616-4ACA-AC83-51969EBDA675}" dt="2024-02-01T03:52:34.770" v="2188"/>
          <ac:spMkLst>
            <pc:docMk/>
            <pc:sldMk cId="1031885253" sldId="559"/>
            <ac:spMk id="9" creationId="{5A40E59E-89B4-9287-3668-1DBC7AE8A382}"/>
          </ac:spMkLst>
        </pc:spChg>
        <pc:picChg chg="add mod">
          <ac:chgData name="り ぶ" userId="e79b0678f96bfbc0" providerId="LiveId" clId="{F90759A6-7616-4ACA-AC83-51969EBDA675}" dt="2024-02-01T03:51:49.702" v="2049" actId="1076"/>
          <ac:picMkLst>
            <pc:docMk/>
            <pc:sldMk cId="1031885253" sldId="559"/>
            <ac:picMk id="5" creationId="{9DC162C3-1AEA-0593-CA2F-AD863D5719E1}"/>
          </ac:picMkLst>
        </pc:picChg>
      </pc:sldChg>
      <pc:sldChg chg="modSp new del mod">
        <pc:chgData name="り ぶ" userId="e79b0678f96bfbc0" providerId="LiveId" clId="{F90759A6-7616-4ACA-AC83-51969EBDA675}" dt="2024-02-01T06:52:44.350" v="2416" actId="2696"/>
        <pc:sldMkLst>
          <pc:docMk/>
          <pc:sldMk cId="397074820" sldId="560"/>
        </pc:sldMkLst>
        <pc:spChg chg="mod">
          <ac:chgData name="り ぶ" userId="e79b0678f96bfbc0" providerId="LiveId" clId="{F90759A6-7616-4ACA-AC83-51969EBDA675}" dt="2024-02-01T06:52:22.323" v="2390"/>
          <ac:spMkLst>
            <pc:docMk/>
            <pc:sldMk cId="397074820" sldId="560"/>
            <ac:spMk id="2" creationId="{C0FEF8BD-FBD6-AFAD-E3B9-A4646E4E1CD8}"/>
          </ac:spMkLst>
        </pc:spChg>
        <pc:spChg chg="mod">
          <ac:chgData name="り ぶ" userId="e79b0678f96bfbc0" providerId="LiveId" clId="{F90759A6-7616-4ACA-AC83-51969EBDA675}" dt="2024-02-01T06:52:38.344" v="2415" actId="20577"/>
          <ac:spMkLst>
            <pc:docMk/>
            <pc:sldMk cId="397074820" sldId="560"/>
            <ac:spMk id="3" creationId="{2D22D273-2F68-36C7-02C6-3FD14E605AE9}"/>
          </ac:spMkLst>
        </pc:spChg>
      </pc:sldChg>
      <pc:sldChg chg="modSp new mod">
        <pc:chgData name="り ぶ" userId="e79b0678f96bfbc0" providerId="LiveId" clId="{F90759A6-7616-4ACA-AC83-51969EBDA675}" dt="2024-02-01T06:57:25.984" v="3142" actId="20577"/>
        <pc:sldMkLst>
          <pc:docMk/>
          <pc:sldMk cId="3438214635" sldId="560"/>
        </pc:sldMkLst>
        <pc:spChg chg="mod">
          <ac:chgData name="り ぶ" userId="e79b0678f96bfbc0" providerId="LiveId" clId="{F90759A6-7616-4ACA-AC83-51969EBDA675}" dt="2024-02-01T06:53:04.725" v="2468"/>
          <ac:spMkLst>
            <pc:docMk/>
            <pc:sldMk cId="3438214635" sldId="560"/>
            <ac:spMk id="2" creationId="{EBCAAC7B-F3D6-B236-6060-CFC764DFE2BB}"/>
          </ac:spMkLst>
        </pc:spChg>
        <pc:spChg chg="mod">
          <ac:chgData name="り ぶ" userId="e79b0678f96bfbc0" providerId="LiveId" clId="{F90759A6-7616-4ACA-AC83-51969EBDA675}" dt="2024-02-01T06:57:25.984" v="3142" actId="20577"/>
          <ac:spMkLst>
            <pc:docMk/>
            <pc:sldMk cId="3438214635" sldId="560"/>
            <ac:spMk id="3" creationId="{AB202AED-ED1B-9086-065D-5381EF2A035E}"/>
          </ac:spMkLst>
        </pc:spChg>
      </pc:sldChg>
      <pc:sldChg chg="modSp new mod">
        <pc:chgData name="り ぶ" userId="e79b0678f96bfbc0" providerId="LiveId" clId="{F90759A6-7616-4ACA-AC83-51969EBDA675}" dt="2024-02-01T07:00:45.837" v="3311" actId="20577"/>
        <pc:sldMkLst>
          <pc:docMk/>
          <pc:sldMk cId="2136661841" sldId="561"/>
        </pc:sldMkLst>
        <pc:spChg chg="mod">
          <ac:chgData name="り ぶ" userId="e79b0678f96bfbc0" providerId="LiveId" clId="{F90759A6-7616-4ACA-AC83-51969EBDA675}" dt="2024-02-01T07:00:12.414" v="3218"/>
          <ac:spMkLst>
            <pc:docMk/>
            <pc:sldMk cId="2136661841" sldId="561"/>
            <ac:spMk id="2" creationId="{1EF8D01E-4A1A-836B-34E0-C61FAFEB768C}"/>
          </ac:spMkLst>
        </pc:spChg>
        <pc:spChg chg="mod">
          <ac:chgData name="り ぶ" userId="e79b0678f96bfbc0" providerId="LiveId" clId="{F90759A6-7616-4ACA-AC83-51969EBDA675}" dt="2024-02-01T07:00:45.837" v="3311" actId="20577"/>
          <ac:spMkLst>
            <pc:docMk/>
            <pc:sldMk cId="2136661841" sldId="561"/>
            <ac:spMk id="3" creationId="{74A66E10-5ACC-090D-3D4C-6A69CDE56DC2}"/>
          </ac:spMkLst>
        </pc:spChg>
      </pc:sldChg>
      <pc:sldChg chg="modSp new mod">
        <pc:chgData name="り ぶ" userId="e79b0678f96bfbc0" providerId="LiveId" clId="{F90759A6-7616-4ACA-AC83-51969EBDA675}" dt="2024-02-01T07:01:40.503" v="3366" actId="20577"/>
        <pc:sldMkLst>
          <pc:docMk/>
          <pc:sldMk cId="3364481940" sldId="562"/>
        </pc:sldMkLst>
        <pc:spChg chg="mod">
          <ac:chgData name="り ぶ" userId="e79b0678f96bfbc0" providerId="LiveId" clId="{F90759A6-7616-4ACA-AC83-51969EBDA675}" dt="2024-02-01T07:01:40.503" v="3366" actId="20577"/>
          <ac:spMkLst>
            <pc:docMk/>
            <pc:sldMk cId="3364481940" sldId="562"/>
            <ac:spMk id="2" creationId="{0FC2623B-744D-7315-4B41-115A078BAE1F}"/>
          </ac:spMkLst>
        </pc:spChg>
      </pc:sldChg>
      <pc:sldChg chg="addSp modSp new mod modClrScheme chgLayout">
        <pc:chgData name="り ぶ" userId="e79b0678f96bfbc0" providerId="LiveId" clId="{F90759A6-7616-4ACA-AC83-51969EBDA675}" dt="2024-02-01T07:08:23.571" v="3727" actId="27636"/>
        <pc:sldMkLst>
          <pc:docMk/>
          <pc:sldMk cId="3708804742" sldId="563"/>
        </pc:sldMkLst>
        <pc:spChg chg="mod ord">
          <ac:chgData name="り ぶ" userId="e79b0678f96bfbc0" providerId="LiveId" clId="{F90759A6-7616-4ACA-AC83-51969EBDA675}" dt="2024-02-01T07:03:40.790" v="3466" actId="700"/>
          <ac:spMkLst>
            <pc:docMk/>
            <pc:sldMk cId="3708804742" sldId="563"/>
            <ac:spMk id="2" creationId="{5BF4A895-8395-2C77-DADB-9D7ABD5BCA1F}"/>
          </ac:spMkLst>
        </pc:spChg>
        <pc:spChg chg="add mod ord">
          <ac:chgData name="り ぶ" userId="e79b0678f96bfbc0" providerId="LiveId" clId="{F90759A6-7616-4ACA-AC83-51969EBDA675}" dt="2024-02-01T07:08:23.571" v="3727" actId="27636"/>
          <ac:spMkLst>
            <pc:docMk/>
            <pc:sldMk cId="3708804742" sldId="563"/>
            <ac:spMk id="5" creationId="{822232F2-8217-DB9A-7DA1-D10ED0675287}"/>
          </ac:spMkLst>
        </pc:spChg>
        <pc:spChg chg="add mod">
          <ac:chgData name="り ぶ" userId="e79b0678f96bfbc0" providerId="LiveId" clId="{F90759A6-7616-4ACA-AC83-51969EBDA675}" dt="2024-02-01T07:07:26.651" v="3693" actId="1076"/>
          <ac:spMkLst>
            <pc:docMk/>
            <pc:sldMk cId="3708804742" sldId="563"/>
            <ac:spMk id="6" creationId="{692A673E-500D-EE92-2FD2-9701C8C1E0F5}"/>
          </ac:spMkLst>
        </pc:spChg>
        <pc:picChg chg="add mod">
          <ac:chgData name="り ぶ" userId="e79b0678f96bfbc0" providerId="LiveId" clId="{F90759A6-7616-4ACA-AC83-51969EBDA675}" dt="2024-02-01T07:06:53.109" v="3613" actId="1076"/>
          <ac:picMkLst>
            <pc:docMk/>
            <pc:sldMk cId="3708804742" sldId="563"/>
            <ac:picMk id="4" creationId="{0BBB59B0-3967-4320-32A6-6D2EFA3DE53B}"/>
          </ac:picMkLst>
        </pc:picChg>
      </pc:sldChg>
    </pc:docChg>
  </pc:docChgLst>
  <pc:docChgLst>
    <pc:chgData name="ぶ り" userId="e79b0678f96bfbc0" providerId="LiveId" clId="{4885B9E0-A0CB-448A-BC3D-59BF5E8B43DE}"/>
    <pc:docChg chg="addSld delSld modSld">
      <pc:chgData name="ぶ り" userId="e79b0678f96bfbc0" providerId="LiveId" clId="{4885B9E0-A0CB-448A-BC3D-59BF5E8B43DE}" dt="2024-02-01T08:32:21.120" v="46" actId="680"/>
      <pc:docMkLst>
        <pc:docMk/>
      </pc:docMkLst>
      <pc:sldChg chg="del">
        <pc:chgData name="ぶ り" userId="e79b0678f96bfbc0" providerId="LiveId" clId="{4885B9E0-A0CB-448A-BC3D-59BF5E8B43DE}" dt="2024-02-01T08:31:15.178" v="0" actId="2696"/>
        <pc:sldMkLst>
          <pc:docMk/>
          <pc:sldMk cId="3765560559" sldId="385"/>
        </pc:sldMkLst>
      </pc:sldChg>
      <pc:sldChg chg="modSp new mod">
        <pc:chgData name="ぶ り" userId="e79b0678f96bfbc0" providerId="LiveId" clId="{4885B9E0-A0CB-448A-BC3D-59BF5E8B43DE}" dt="2024-02-01T08:32:15.884" v="45"/>
        <pc:sldMkLst>
          <pc:docMk/>
          <pc:sldMk cId="980393712" sldId="402"/>
        </pc:sldMkLst>
        <pc:spChg chg="mod">
          <ac:chgData name="ぶ り" userId="e79b0678f96bfbc0" providerId="LiveId" clId="{4885B9E0-A0CB-448A-BC3D-59BF5E8B43DE}" dt="2024-02-01T08:32:15.884" v="45"/>
          <ac:spMkLst>
            <pc:docMk/>
            <pc:sldMk cId="980393712" sldId="402"/>
            <ac:spMk id="2" creationId="{F3336D78-C6A5-6603-15D5-80981D49630F}"/>
          </ac:spMkLst>
        </pc:spChg>
      </pc:sldChg>
      <pc:sldChg chg="new">
        <pc:chgData name="ぶ り" userId="e79b0678f96bfbc0" providerId="LiveId" clId="{4885B9E0-A0CB-448A-BC3D-59BF5E8B43DE}" dt="2024-02-01T08:32:21.120" v="46" actId="680"/>
        <pc:sldMkLst>
          <pc:docMk/>
          <pc:sldMk cId="1373438631" sldId="40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09090933" sldId="54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581783374" sldId="54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937523892" sldId="54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54047841" sldId="55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11755332" sldId="55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269497465" sldId="55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841768923" sldId="553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16195040" sldId="554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99629652" sldId="555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137933732" sldId="556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67085786" sldId="557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4291912646" sldId="558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1031885253" sldId="559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438214635" sldId="560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2136661841" sldId="561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364481940" sldId="562"/>
        </pc:sldMkLst>
      </pc:sldChg>
      <pc:sldChg chg="del">
        <pc:chgData name="ぶ り" userId="e79b0678f96bfbc0" providerId="LiveId" clId="{4885B9E0-A0CB-448A-BC3D-59BF5E8B43DE}" dt="2024-02-01T08:31:15.178" v="0" actId="2696"/>
        <pc:sldMkLst>
          <pc:docMk/>
          <pc:sldMk cId="3708804742" sldId="563"/>
        </pc:sldMkLst>
      </pc:sldChg>
    </pc:docChg>
  </pc:docChgLst>
  <pc:docChgLst>
    <pc:chgData name="り ぶ" userId="e79b0678f96bfbc0" providerId="LiveId" clId="{4885B9E0-A0CB-448A-BC3D-59BF5E8B43DE}"/>
    <pc:docChg chg="undo custSel addSld delSld modSld">
      <pc:chgData name="り ぶ" userId="e79b0678f96bfbc0" providerId="LiveId" clId="{4885B9E0-A0CB-448A-BC3D-59BF5E8B43DE}" dt="2024-02-02T03:45:12.545" v="2885"/>
      <pc:docMkLst>
        <pc:docMk/>
      </pc:docMkLst>
      <pc:sldChg chg="modSp mod">
        <pc:chgData name="り ぶ" userId="e79b0678f96bfbc0" providerId="LiveId" clId="{4885B9E0-A0CB-448A-BC3D-59BF5E8B43DE}" dt="2024-02-02T03:45:12.545" v="2885"/>
        <pc:sldMkLst>
          <pc:docMk/>
          <pc:sldMk cId="3770236491" sldId="380"/>
        </pc:sldMkLst>
        <pc:spChg chg="mod">
          <ac:chgData name="り ぶ" userId="e79b0678f96bfbc0" providerId="LiveId" clId="{4885B9E0-A0CB-448A-BC3D-59BF5E8B43DE}" dt="2024-02-02T03:45:12.545" v="2885"/>
          <ac:spMkLst>
            <pc:docMk/>
            <pc:sldMk cId="3770236491" sldId="380"/>
            <ac:spMk id="2" creationId="{6B5A9657-0BCA-9C9B-0D22-4A47038F2E81}"/>
          </ac:spMkLst>
        </pc:spChg>
      </pc:sldChg>
      <pc:sldChg chg="modSp mod">
        <pc:chgData name="り ぶ" userId="e79b0678f96bfbc0" providerId="LiveId" clId="{4885B9E0-A0CB-448A-BC3D-59BF5E8B43DE}" dt="2024-02-02T01:10:13.733" v="1118"/>
        <pc:sldMkLst>
          <pc:docMk/>
          <pc:sldMk cId="1373438631" sldId="403"/>
        </pc:sldMkLst>
        <pc:spChg chg="mod">
          <ac:chgData name="り ぶ" userId="e79b0678f96bfbc0" providerId="LiveId" clId="{4885B9E0-A0CB-448A-BC3D-59BF5E8B43DE}" dt="2024-02-02T01:06:34.806" v="628"/>
          <ac:spMkLst>
            <pc:docMk/>
            <pc:sldMk cId="1373438631" sldId="403"/>
            <ac:spMk id="2" creationId="{0E3FCFBE-1663-F8DB-53AB-6172E59FA041}"/>
          </ac:spMkLst>
        </pc:spChg>
        <pc:spChg chg="mod">
          <ac:chgData name="り ぶ" userId="e79b0678f96bfbc0" providerId="LiveId" clId="{4885B9E0-A0CB-448A-BC3D-59BF5E8B43DE}" dt="2024-02-02T01:10:13.733" v="1118"/>
          <ac:spMkLst>
            <pc:docMk/>
            <pc:sldMk cId="1373438631" sldId="403"/>
            <ac:spMk id="3" creationId="{CE49DDE2-6BBC-D5B6-7617-4661262F0D22}"/>
          </ac:spMkLst>
        </pc:spChg>
      </pc:sldChg>
      <pc:sldChg chg="addSp delSp modSp new mod modClrScheme chgLayout">
        <pc:chgData name="り ぶ" userId="e79b0678f96bfbc0" providerId="LiveId" clId="{4885B9E0-A0CB-448A-BC3D-59BF5E8B43DE}" dt="2024-02-02T01:09:37.854" v="1104" actId="27636"/>
        <pc:sldMkLst>
          <pc:docMk/>
          <pc:sldMk cId="3175533999" sldId="404"/>
        </pc:sldMkLst>
        <pc:spChg chg="del mod ord">
          <ac:chgData name="り ぶ" userId="e79b0678f96bfbc0" providerId="LiveId" clId="{4885B9E0-A0CB-448A-BC3D-59BF5E8B43DE}" dt="2024-02-02T01:08:14.828" v="817" actId="700"/>
          <ac:spMkLst>
            <pc:docMk/>
            <pc:sldMk cId="3175533999" sldId="404"/>
            <ac:spMk id="2" creationId="{74247932-3EAB-924A-EDB1-FA0D20902BAB}"/>
          </ac:spMkLst>
        </pc:spChg>
        <pc:spChg chg="add mod ord">
          <ac:chgData name="り ぶ" userId="e79b0678f96bfbc0" providerId="LiveId" clId="{4885B9E0-A0CB-448A-BC3D-59BF5E8B43DE}" dt="2024-02-02T01:08:25.604" v="869"/>
          <ac:spMkLst>
            <pc:docMk/>
            <pc:sldMk cId="3175533999" sldId="404"/>
            <ac:spMk id="3" creationId="{51AB58C3-C71E-2ACB-EBD6-DD4A408F22E0}"/>
          </ac:spMkLst>
        </pc:spChg>
        <pc:spChg chg="add mod ord">
          <ac:chgData name="り ぶ" userId="e79b0678f96bfbc0" providerId="LiveId" clId="{4885B9E0-A0CB-448A-BC3D-59BF5E8B43DE}" dt="2024-02-02T01:09:37.854" v="1104" actId="27636"/>
          <ac:spMkLst>
            <pc:docMk/>
            <pc:sldMk cId="3175533999" sldId="404"/>
            <ac:spMk id="4" creationId="{430AA5C7-AAA5-FCFB-B559-F1BCA94D835E}"/>
          </ac:spMkLst>
        </pc:spChg>
      </pc:sldChg>
      <pc:sldChg chg="addSp delSp modSp new mod">
        <pc:chgData name="り ぶ" userId="e79b0678f96bfbc0" providerId="LiveId" clId="{4885B9E0-A0CB-448A-BC3D-59BF5E8B43DE}" dt="2024-02-02T01:27:41.079" v="1925" actId="20577"/>
        <pc:sldMkLst>
          <pc:docMk/>
          <pc:sldMk cId="1683559286" sldId="405"/>
        </pc:sldMkLst>
        <pc:spChg chg="mod">
          <ac:chgData name="り ぶ" userId="e79b0678f96bfbc0" providerId="LiveId" clId="{4885B9E0-A0CB-448A-BC3D-59BF5E8B43DE}" dt="2024-02-02T01:27:41.079" v="1925" actId="20577"/>
          <ac:spMkLst>
            <pc:docMk/>
            <pc:sldMk cId="1683559286" sldId="405"/>
            <ac:spMk id="2" creationId="{9B999334-3C45-74BB-6C1B-966CFBBD1364}"/>
          </ac:spMkLst>
        </pc:spChg>
        <pc:graphicFrameChg chg="add del">
          <ac:chgData name="り ぶ" userId="e79b0678f96bfbc0" providerId="LiveId" clId="{4885B9E0-A0CB-448A-BC3D-59BF5E8B43DE}" dt="2024-02-02T01:15:30.496" v="1121" actId="3680"/>
          <ac:graphicFrameMkLst>
            <pc:docMk/>
            <pc:sldMk cId="1683559286" sldId="405"/>
            <ac:graphicFrameMk id="3" creationId="{3619A14C-3B98-89DE-D16D-7068A3E7A803}"/>
          </ac:graphicFrameMkLst>
        </pc:graphicFrameChg>
        <pc:graphicFrameChg chg="add mod modGraphic">
          <ac:chgData name="り ぶ" userId="e79b0678f96bfbc0" providerId="LiveId" clId="{4885B9E0-A0CB-448A-BC3D-59BF5E8B43DE}" dt="2024-02-02T01:19:56.446" v="1419" actId="1076"/>
          <ac:graphicFrameMkLst>
            <pc:docMk/>
            <pc:sldMk cId="1683559286" sldId="405"/>
            <ac:graphicFrameMk id="4" creationId="{B28798E6-9526-E74F-3F85-B563A58D948B}"/>
          </ac:graphicFrameMkLst>
        </pc:graphicFrameChg>
      </pc:sldChg>
      <pc:sldChg chg="addSp modSp new mod">
        <pc:chgData name="り ぶ" userId="e79b0678f96bfbc0" providerId="LiveId" clId="{4885B9E0-A0CB-448A-BC3D-59BF5E8B43DE}" dt="2024-02-02T01:27:44.907" v="1928" actId="20577"/>
        <pc:sldMkLst>
          <pc:docMk/>
          <pc:sldMk cId="501606332" sldId="406"/>
        </pc:sldMkLst>
        <pc:spChg chg="mod">
          <ac:chgData name="り ぶ" userId="e79b0678f96bfbc0" providerId="LiveId" clId="{4885B9E0-A0CB-448A-BC3D-59BF5E8B43DE}" dt="2024-02-02T01:27:44.907" v="1928" actId="20577"/>
          <ac:spMkLst>
            <pc:docMk/>
            <pc:sldMk cId="501606332" sldId="406"/>
            <ac:spMk id="2" creationId="{47624F0B-4E9C-3B2B-7D41-AF35412547F7}"/>
          </ac:spMkLst>
        </pc:spChg>
        <pc:graphicFrameChg chg="add mod modGraphic">
          <ac:chgData name="り ぶ" userId="e79b0678f96bfbc0" providerId="LiveId" clId="{4885B9E0-A0CB-448A-BC3D-59BF5E8B43DE}" dt="2024-02-02T01:27:10.512" v="1904" actId="1076"/>
          <ac:graphicFrameMkLst>
            <pc:docMk/>
            <pc:sldMk cId="501606332" sldId="406"/>
            <ac:graphicFrameMk id="3" creationId="{A03C98E3-5C7A-4DA2-AC3A-1B05692C629D}"/>
          </ac:graphicFrameMkLst>
        </pc:graphicFrameChg>
      </pc:sldChg>
      <pc:sldChg chg="addSp modSp new mod">
        <pc:chgData name="り ぶ" userId="e79b0678f96bfbc0" providerId="LiveId" clId="{4885B9E0-A0CB-448A-BC3D-59BF5E8B43DE}" dt="2024-02-02T01:26:56.529" v="1902" actId="14734"/>
        <pc:sldMkLst>
          <pc:docMk/>
          <pc:sldMk cId="912575053" sldId="407"/>
        </pc:sldMkLst>
        <pc:spChg chg="mod">
          <ac:chgData name="り ぶ" userId="e79b0678f96bfbc0" providerId="LiveId" clId="{4885B9E0-A0CB-448A-BC3D-59BF5E8B43DE}" dt="2024-02-02T01:24:19.669" v="1664"/>
          <ac:spMkLst>
            <pc:docMk/>
            <pc:sldMk cId="912575053" sldId="407"/>
            <ac:spMk id="2" creationId="{38750ECA-7832-925E-8701-ACE7230C9B53}"/>
          </ac:spMkLst>
        </pc:spChg>
        <pc:graphicFrameChg chg="add mod modGraphic">
          <ac:chgData name="り ぶ" userId="e79b0678f96bfbc0" providerId="LiveId" clId="{4885B9E0-A0CB-448A-BC3D-59BF5E8B43DE}" dt="2024-02-02T01:26:56.529" v="1902" actId="14734"/>
          <ac:graphicFrameMkLst>
            <pc:docMk/>
            <pc:sldMk cId="912575053" sldId="407"/>
            <ac:graphicFrameMk id="3" creationId="{862EB83C-239F-18FF-7C50-18F467835B78}"/>
          </ac:graphicFrameMkLst>
        </pc:graphicFrameChg>
      </pc:sldChg>
      <pc:sldChg chg="addSp modSp new mod">
        <pc:chgData name="り ぶ" userId="e79b0678f96bfbc0" providerId="LiveId" clId="{4885B9E0-A0CB-448A-BC3D-59BF5E8B43DE}" dt="2024-02-02T01:29:48.837" v="2118" actId="1076"/>
        <pc:sldMkLst>
          <pc:docMk/>
          <pc:sldMk cId="1973445000" sldId="408"/>
        </pc:sldMkLst>
        <pc:spChg chg="mod">
          <ac:chgData name="り ぶ" userId="e79b0678f96bfbc0" providerId="LiveId" clId="{4885B9E0-A0CB-448A-BC3D-59BF5E8B43DE}" dt="2024-02-02T01:27:32.677" v="1922"/>
          <ac:spMkLst>
            <pc:docMk/>
            <pc:sldMk cId="1973445000" sldId="408"/>
            <ac:spMk id="2" creationId="{164B742B-BC12-844D-709B-1D7B31673299}"/>
          </ac:spMkLst>
        </pc:spChg>
        <pc:graphicFrameChg chg="add mod modGraphic">
          <ac:chgData name="り ぶ" userId="e79b0678f96bfbc0" providerId="LiveId" clId="{4885B9E0-A0CB-448A-BC3D-59BF5E8B43DE}" dt="2024-02-02T01:29:48.837" v="2118" actId="1076"/>
          <ac:graphicFrameMkLst>
            <pc:docMk/>
            <pc:sldMk cId="1973445000" sldId="408"/>
            <ac:graphicFrameMk id="3" creationId="{1F4FAD76-D765-8465-CB4A-A381E6E510A9}"/>
          </ac:graphicFrameMkLst>
        </pc:graphicFrameChg>
      </pc:sldChg>
      <pc:sldChg chg="addSp modSp new mod">
        <pc:chgData name="り ぶ" userId="e79b0678f96bfbc0" providerId="LiveId" clId="{4885B9E0-A0CB-448A-BC3D-59BF5E8B43DE}" dt="2024-02-02T01:37:00.897" v="2214" actId="1076"/>
        <pc:sldMkLst>
          <pc:docMk/>
          <pc:sldMk cId="2972712142" sldId="409"/>
        </pc:sldMkLst>
        <pc:spChg chg="mod">
          <ac:chgData name="り ぶ" userId="e79b0678f96bfbc0" providerId="LiveId" clId="{4885B9E0-A0CB-448A-BC3D-59BF5E8B43DE}" dt="2024-02-02T01:30:05.460" v="2127"/>
          <ac:spMkLst>
            <pc:docMk/>
            <pc:sldMk cId="2972712142" sldId="409"/>
            <ac:spMk id="2" creationId="{1534B449-E2C9-268E-4DE5-927248E05E54}"/>
          </ac:spMkLst>
        </pc:spChg>
        <pc:graphicFrameChg chg="add mod modGraphic">
          <ac:chgData name="り ぶ" userId="e79b0678f96bfbc0" providerId="LiveId" clId="{4885B9E0-A0CB-448A-BC3D-59BF5E8B43DE}" dt="2024-02-02T01:37:00.897" v="2214" actId="1076"/>
          <ac:graphicFrameMkLst>
            <pc:docMk/>
            <pc:sldMk cId="2972712142" sldId="409"/>
            <ac:graphicFrameMk id="3" creationId="{80CA57B3-D795-F6E3-C00D-692B549B0E28}"/>
          </ac:graphicFrameMkLst>
        </pc:graphicFrameChg>
      </pc:sldChg>
      <pc:sldChg chg="modSp new mod">
        <pc:chgData name="り ぶ" userId="e79b0678f96bfbc0" providerId="LiveId" clId="{4885B9E0-A0CB-448A-BC3D-59BF5E8B43DE}" dt="2024-02-02T01:38:14.405" v="2277"/>
        <pc:sldMkLst>
          <pc:docMk/>
          <pc:sldMk cId="1260853076" sldId="410"/>
        </pc:sldMkLst>
        <pc:spChg chg="mod">
          <ac:chgData name="り ぶ" userId="e79b0678f96bfbc0" providerId="LiveId" clId="{4885B9E0-A0CB-448A-BC3D-59BF5E8B43DE}" dt="2024-02-02T01:38:14.405" v="2277"/>
          <ac:spMkLst>
            <pc:docMk/>
            <pc:sldMk cId="1260853076" sldId="410"/>
            <ac:spMk id="2" creationId="{A72FCBE6-32A0-8E04-3FF8-11D9C4695EA9}"/>
          </ac:spMkLst>
        </pc:spChg>
      </pc:sldChg>
      <pc:sldChg chg="modSp new del mod">
        <pc:chgData name="り ぶ" userId="e79b0678f96bfbc0" providerId="LiveId" clId="{4885B9E0-A0CB-448A-BC3D-59BF5E8B43DE}" dt="2024-02-02T01:37:42.153" v="2244" actId="2696"/>
        <pc:sldMkLst>
          <pc:docMk/>
          <pc:sldMk cId="2902120674" sldId="410"/>
        </pc:sldMkLst>
        <pc:spChg chg="mod">
          <ac:chgData name="り ぶ" userId="e79b0678f96bfbc0" providerId="LiveId" clId="{4885B9E0-A0CB-448A-BC3D-59BF5E8B43DE}" dt="2024-02-02T01:37:32.502" v="2243"/>
          <ac:spMkLst>
            <pc:docMk/>
            <pc:sldMk cId="2902120674" sldId="410"/>
            <ac:spMk id="2" creationId="{35F5A884-0935-37FB-3EFC-682C0BC4EE66}"/>
          </ac:spMkLst>
        </pc:spChg>
      </pc:sldChg>
      <pc:sldChg chg="addSp modSp new mod modClrScheme chgLayout">
        <pc:chgData name="り ぶ" userId="e79b0678f96bfbc0" providerId="LiveId" clId="{4885B9E0-A0CB-448A-BC3D-59BF5E8B43DE}" dt="2024-02-02T01:50:10.800" v="2603" actId="1076"/>
        <pc:sldMkLst>
          <pc:docMk/>
          <pc:sldMk cId="3177936429" sldId="411"/>
        </pc:sldMkLst>
        <pc:spChg chg="mod ord">
          <ac:chgData name="り ぶ" userId="e79b0678f96bfbc0" providerId="LiveId" clId="{4885B9E0-A0CB-448A-BC3D-59BF5E8B43DE}" dt="2024-02-02T01:49:31.838" v="2503" actId="700"/>
          <ac:spMkLst>
            <pc:docMk/>
            <pc:sldMk cId="3177936429" sldId="411"/>
            <ac:spMk id="2" creationId="{1CCFF772-50AC-0700-D305-4A748E5857E4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3" creationId="{47C158AA-B27D-CAD3-A8A8-A8B1BA90520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4" creationId="{D6B76206-45A8-730A-FCC3-7BF51FC06E93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5" creationId="{7382C670-5CA0-7A1E-4268-BA713445A8A2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6" creationId="{A2316AC7-22AA-8E92-78CF-C913297921F1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7" creationId="{26A0A16F-8439-AEDA-98DF-5F4D27385DAE}"/>
          </ac:spMkLst>
        </pc:spChg>
        <pc:spChg chg="add mod">
          <ac:chgData name="り ぶ" userId="e79b0678f96bfbc0" providerId="LiveId" clId="{4885B9E0-A0CB-448A-BC3D-59BF5E8B43DE}" dt="2024-02-02T01:50:10.800" v="2603" actId="1076"/>
          <ac:spMkLst>
            <pc:docMk/>
            <pc:sldMk cId="3177936429" sldId="411"/>
            <ac:spMk id="8" creationId="{7CD97197-536B-A354-062D-02240743E0C3}"/>
          </ac:spMkLst>
        </pc:spChg>
        <pc:spChg chg="add mod ord">
          <ac:chgData name="り ぶ" userId="e79b0678f96bfbc0" providerId="LiveId" clId="{4885B9E0-A0CB-448A-BC3D-59BF5E8B43DE}" dt="2024-02-02T01:50:02.891" v="2602" actId="15"/>
          <ac:spMkLst>
            <pc:docMk/>
            <pc:sldMk cId="3177936429" sldId="411"/>
            <ac:spMk id="9" creationId="{4A4BA432-35CF-6168-00EF-95AB074F0395}"/>
          </ac:spMkLst>
        </pc:spChg>
        <pc:picChg chg="add mod">
          <ac:chgData name="り ぶ" userId="e79b0678f96bfbc0" providerId="LiveId" clId="{4885B9E0-A0CB-448A-BC3D-59BF5E8B43DE}" dt="2024-02-02T01:50:10.800" v="2603" actId="1076"/>
          <ac:picMkLst>
            <pc:docMk/>
            <pc:sldMk cId="3177936429" sldId="411"/>
            <ac:picMk id="1026" creationId="{98C03FB2-D90A-60FC-60F4-1DD5C705E13B}"/>
          </ac:picMkLst>
        </pc:picChg>
      </pc:sldChg>
      <pc:sldChg chg="addSp delSp modSp new mod modClrScheme chgLayout">
        <pc:chgData name="り ぶ" userId="e79b0678f96bfbc0" providerId="LiveId" clId="{4885B9E0-A0CB-448A-BC3D-59BF5E8B43DE}" dt="2024-02-02T01:54:38.946" v="2664" actId="1076"/>
        <pc:sldMkLst>
          <pc:docMk/>
          <pc:sldMk cId="1428365577" sldId="412"/>
        </pc:sldMkLst>
        <pc:spChg chg="mod ord">
          <ac:chgData name="り ぶ" userId="e79b0678f96bfbc0" providerId="LiveId" clId="{4885B9E0-A0CB-448A-BC3D-59BF5E8B43DE}" dt="2024-02-02T01:54:15.855" v="2650" actId="700"/>
          <ac:spMkLst>
            <pc:docMk/>
            <pc:sldMk cId="1428365577" sldId="412"/>
            <ac:spMk id="2" creationId="{986AF09C-3314-4C26-0F70-37C774F78D48}"/>
          </ac:spMkLst>
        </pc:spChg>
        <pc:spChg chg="add del mod">
          <ac:chgData name="り ぶ" userId="e79b0678f96bfbc0" providerId="LiveId" clId="{4885B9E0-A0CB-448A-BC3D-59BF5E8B43DE}" dt="2024-02-02T01:51:29.803" v="2607" actId="478"/>
          <ac:spMkLst>
            <pc:docMk/>
            <pc:sldMk cId="1428365577" sldId="412"/>
            <ac:spMk id="3" creationId="{E1D14AD0-0808-E65E-E655-F244F8D85A3B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5" creationId="{6EC627C8-66D4-75A8-A425-7D5509B68595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6" creationId="{66A6082E-CA8A-C801-A312-FB7520C38C84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7" creationId="{B254FAD3-696A-E72F-94BA-C7594B2087A9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8" creationId="{B4AA9421-7FF7-9D52-C8FE-9C8B4BC7239F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9" creationId="{21EC942F-AB5E-535C-C6F2-934B84CB81B8}"/>
          </ac:spMkLst>
        </pc:spChg>
        <pc:spChg chg="add mod">
          <ac:chgData name="り ぶ" userId="e79b0678f96bfbc0" providerId="LiveId" clId="{4885B9E0-A0CB-448A-BC3D-59BF5E8B43DE}" dt="2024-02-02T01:54:38.946" v="2664" actId="1076"/>
          <ac:spMkLst>
            <pc:docMk/>
            <pc:sldMk cId="1428365577" sldId="412"/>
            <ac:spMk id="10" creationId="{F2ED341C-2D3E-D3C0-CF8E-6DD2EC220ECB}"/>
          </ac:spMkLst>
        </pc:spChg>
        <pc:spChg chg="add mod ord">
          <ac:chgData name="り ぶ" userId="e79b0678f96bfbc0" providerId="LiveId" clId="{4885B9E0-A0CB-448A-BC3D-59BF5E8B43DE}" dt="2024-02-02T01:54:31.990" v="2663" actId="20577"/>
          <ac:spMkLst>
            <pc:docMk/>
            <pc:sldMk cId="1428365577" sldId="412"/>
            <ac:spMk id="11" creationId="{72769FB4-57AD-04EA-A664-8C85D009F02E}"/>
          </ac:spMkLst>
        </pc:spChg>
        <pc:picChg chg="add del">
          <ac:chgData name="り ぶ" userId="e79b0678f96bfbc0" providerId="LiveId" clId="{4885B9E0-A0CB-448A-BC3D-59BF5E8B43DE}" dt="2024-02-02T01:51:29.803" v="2607" actId="478"/>
          <ac:picMkLst>
            <pc:docMk/>
            <pc:sldMk cId="1428365577" sldId="412"/>
            <ac:picMk id="4" creationId="{1D95BA49-7937-7867-4BA9-D2651D178E1E}"/>
          </ac:picMkLst>
        </pc:picChg>
        <pc:picChg chg="add mod">
          <ac:chgData name="り ぶ" userId="e79b0678f96bfbc0" providerId="LiveId" clId="{4885B9E0-A0CB-448A-BC3D-59BF5E8B43DE}" dt="2024-02-02T01:54:38.946" v="2664" actId="1076"/>
          <ac:picMkLst>
            <pc:docMk/>
            <pc:sldMk cId="1428365577" sldId="412"/>
            <ac:picMk id="2050" creationId="{1A8D61C8-5CA8-C286-01FC-B42B01447459}"/>
          </ac:picMkLst>
        </pc:picChg>
      </pc:sldChg>
      <pc:sldChg chg="addSp modSp new mod modClrScheme chgLayout">
        <pc:chgData name="り ぶ" userId="e79b0678f96bfbc0" providerId="LiveId" clId="{4885B9E0-A0CB-448A-BC3D-59BF5E8B43DE}" dt="2024-02-02T01:59:39.090" v="2871"/>
        <pc:sldMkLst>
          <pc:docMk/>
          <pc:sldMk cId="1785714295" sldId="413"/>
        </pc:sldMkLst>
        <pc:spChg chg="mod ord">
          <ac:chgData name="り ぶ" userId="e79b0678f96bfbc0" providerId="LiveId" clId="{4885B9E0-A0CB-448A-BC3D-59BF5E8B43DE}" dt="2024-02-02T01:59:16.111" v="2811" actId="700"/>
          <ac:spMkLst>
            <pc:docMk/>
            <pc:sldMk cId="1785714295" sldId="413"/>
            <ac:spMk id="2" creationId="{81623C84-1056-2C58-EA48-11AA170C31F1}"/>
          </ac:spMkLst>
        </pc:spChg>
        <pc:spChg chg="add">
          <ac:chgData name="り ぶ" userId="e79b0678f96bfbc0" providerId="LiveId" clId="{4885B9E0-A0CB-448A-BC3D-59BF5E8B43DE}" dt="2024-02-02T01:56:50.142" v="2713"/>
          <ac:spMkLst>
            <pc:docMk/>
            <pc:sldMk cId="1785714295" sldId="413"/>
            <ac:spMk id="4" creationId="{4C19C18A-C41C-9D39-CA0C-A1771938475C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6" creationId="{60B8BD91-72F5-7656-5C95-B8A1403B482A}"/>
          </ac:spMkLst>
        </pc:spChg>
        <pc:spChg chg="add mod">
          <ac:chgData name="り ぶ" userId="e79b0678f96bfbc0" providerId="LiveId" clId="{4885B9E0-A0CB-448A-BC3D-59BF5E8B43DE}" dt="2024-02-02T01:59:11.068" v="2810" actId="1076"/>
          <ac:spMkLst>
            <pc:docMk/>
            <pc:sldMk cId="1785714295" sldId="413"/>
            <ac:spMk id="7" creationId="{DD75CFE9-AEA7-7ADA-2161-0C6D99A5F012}"/>
          </ac:spMkLst>
        </pc:spChg>
        <pc:spChg chg="add mod">
          <ac:chgData name="り ぶ" userId="e79b0678f96bfbc0" providerId="LiveId" clId="{4885B9E0-A0CB-448A-BC3D-59BF5E8B43DE}" dt="2024-02-02T01:59:39.090" v="2871"/>
          <ac:spMkLst>
            <pc:docMk/>
            <pc:sldMk cId="1785714295" sldId="413"/>
            <ac:spMk id="9" creationId="{7F549E1B-7A27-EF87-FF52-4249B56EDE66}"/>
          </ac:spMkLst>
        </pc:spChg>
        <pc:spChg chg="add mod ord">
          <ac:chgData name="り ぶ" userId="e79b0678f96bfbc0" providerId="LiveId" clId="{4885B9E0-A0CB-448A-BC3D-59BF5E8B43DE}" dt="2024-02-02T01:59:32.020" v="2859"/>
          <ac:spMkLst>
            <pc:docMk/>
            <pc:sldMk cId="1785714295" sldId="413"/>
            <ac:spMk id="10" creationId="{24553A67-072F-E70B-4A9C-EF60B7413342}"/>
          </ac:spMkLst>
        </pc:sp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3" creationId="{B8D0F4A3-A7EA-0AEA-2AD5-DFE6E1A94B87}"/>
          </ac:picMkLst>
        </pc:picChg>
        <pc:picChg chg="add mod modCrop">
          <ac:chgData name="り ぶ" userId="e79b0678f96bfbc0" providerId="LiveId" clId="{4885B9E0-A0CB-448A-BC3D-59BF5E8B43DE}" dt="2024-02-02T01:59:11.068" v="2810" actId="1076"/>
          <ac:picMkLst>
            <pc:docMk/>
            <pc:sldMk cId="1785714295" sldId="413"/>
            <ac:picMk id="5" creationId="{9795256E-3A02-AFB2-9FBD-0FA4ED12E8C8}"/>
          </ac:picMkLst>
        </pc:picChg>
        <pc:picChg chg="add mod modCrop">
          <ac:chgData name="り ぶ" userId="e79b0678f96bfbc0" providerId="LiveId" clId="{4885B9E0-A0CB-448A-BC3D-59BF5E8B43DE}" dt="2024-02-02T01:58:41.773" v="2783" actId="1076"/>
          <ac:picMkLst>
            <pc:docMk/>
            <pc:sldMk cId="1785714295" sldId="413"/>
            <ac:picMk id="8" creationId="{4F67449D-41F0-3AF2-55EE-816D20889C1F}"/>
          </ac:picMkLst>
        </pc:picChg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5F4F6BB1-4946-45C8-9F16-94FC55D1C9C7}"/>
    <pc:docChg chg="undo custSel addSld delSld modSld">
      <pc:chgData name="り ぶ" userId="e79b0678f96bfbc0" providerId="LiveId" clId="{5F4F6BB1-4946-45C8-9F16-94FC55D1C9C7}" dt="2024-02-03T12:46:40.602" v="572" actId="1076"/>
      <pc:docMkLst>
        <pc:docMk/>
      </pc:docMkLst>
      <pc:sldChg chg="modSp new mod">
        <pc:chgData name="り ぶ" userId="e79b0678f96bfbc0" providerId="LiveId" clId="{5F4F6BB1-4946-45C8-9F16-94FC55D1C9C7}" dt="2024-02-03T11:21:38.021" v="570"/>
        <pc:sldMkLst>
          <pc:docMk/>
          <pc:sldMk cId="1536655658" sldId="414"/>
        </pc:sldMkLst>
        <pc:spChg chg="mod">
          <ac:chgData name="り ぶ" userId="e79b0678f96bfbc0" providerId="LiveId" clId="{5F4F6BB1-4946-45C8-9F16-94FC55D1C9C7}" dt="2024-02-03T11:21:38.021" v="570"/>
          <ac:spMkLst>
            <pc:docMk/>
            <pc:sldMk cId="1536655658" sldId="414"/>
            <ac:spMk id="2" creationId="{55BBC7E9-4215-ABC2-1ACE-9E98F7CF8097}"/>
          </ac:spMkLst>
        </pc:spChg>
      </pc:sldChg>
      <pc:sldChg chg="add del">
        <pc:chgData name="り ぶ" userId="e79b0678f96bfbc0" providerId="LiveId" clId="{5F4F6BB1-4946-45C8-9F16-94FC55D1C9C7}" dt="2024-02-03T11:11:54.587" v="267" actId="2696"/>
        <pc:sldMkLst>
          <pc:docMk/>
          <pc:sldMk cId="739972597" sldId="524"/>
        </pc:sldMkLst>
      </pc:sldChg>
      <pc:sldChg chg="add del">
        <pc:chgData name="り ぶ" userId="e79b0678f96bfbc0" providerId="LiveId" clId="{5F4F6BB1-4946-45C8-9F16-94FC55D1C9C7}" dt="2024-02-03T11:13:42.125" v="295" actId="2696"/>
        <pc:sldMkLst>
          <pc:docMk/>
          <pc:sldMk cId="2876963837" sldId="526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531658785" sldId="530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36545298" sldId="531"/>
        </pc:sldMkLst>
      </pc:sldChg>
      <pc:sldChg chg="add del">
        <pc:chgData name="り ぶ" userId="e79b0678f96bfbc0" providerId="LiveId" clId="{5F4F6BB1-4946-45C8-9F16-94FC55D1C9C7}" dt="2024-02-03T11:16:10.116" v="325" actId="2696"/>
        <pc:sldMkLst>
          <pc:docMk/>
          <pc:sldMk cId="633950043" sldId="533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1541954884" sldId="534"/>
        </pc:sldMkLst>
      </pc:sldChg>
      <pc:sldChg chg="add del">
        <pc:chgData name="り ぶ" userId="e79b0678f96bfbc0" providerId="LiveId" clId="{5F4F6BB1-4946-45C8-9F16-94FC55D1C9C7}" dt="2024-02-03T11:11:57.669" v="268" actId="2696"/>
        <pc:sldMkLst>
          <pc:docMk/>
          <pc:sldMk cId="3367456425" sldId="535"/>
        </pc:sldMkLst>
      </pc:sldChg>
      <pc:sldChg chg="add del">
        <pc:chgData name="り ぶ" userId="e79b0678f96bfbc0" providerId="LiveId" clId="{5F4F6BB1-4946-45C8-9F16-94FC55D1C9C7}" dt="2024-02-03T11:13:44.853" v="296" actId="2696"/>
        <pc:sldMkLst>
          <pc:docMk/>
          <pc:sldMk cId="278398192" sldId="536"/>
        </pc:sldMkLst>
      </pc:sldChg>
      <pc:sldChg chg="add del">
        <pc:chgData name="り ぶ" userId="e79b0678f96bfbc0" providerId="LiveId" clId="{5F4F6BB1-4946-45C8-9F16-94FC55D1C9C7}" dt="2024-02-03T11:16:12.965" v="326" actId="2696"/>
        <pc:sldMkLst>
          <pc:docMk/>
          <pc:sldMk cId="875087239" sldId="537"/>
        </pc:sldMkLst>
      </pc:sldChg>
      <pc:sldChg chg="add del">
        <pc:chgData name="り ぶ" userId="e79b0678f96bfbc0" providerId="LiveId" clId="{5F4F6BB1-4946-45C8-9F16-94FC55D1C9C7}" dt="2024-02-03T11:21:14.520" v="560" actId="2696"/>
        <pc:sldMkLst>
          <pc:docMk/>
          <pc:sldMk cId="4195183714" sldId="538"/>
        </pc:sldMkLst>
      </pc:sldChg>
      <pc:sldChg chg="add">
        <pc:chgData name="り ぶ" userId="e79b0678f96bfbc0" providerId="LiveId" clId="{5F4F6BB1-4946-45C8-9F16-94FC55D1C9C7}" dt="2024-02-03T11:00:34.811" v="51"/>
        <pc:sldMkLst>
          <pc:docMk/>
          <pc:sldMk cId="1910514616" sldId="546"/>
        </pc:sldMkLst>
      </pc:sldChg>
      <pc:sldChg chg="addSp delSp modSp new mod modClrScheme chgLayout">
        <pc:chgData name="り ぶ" userId="e79b0678f96bfbc0" providerId="LiveId" clId="{5F4F6BB1-4946-45C8-9F16-94FC55D1C9C7}" dt="2024-02-03T11:11:42.598" v="266"/>
        <pc:sldMkLst>
          <pc:docMk/>
          <pc:sldMk cId="429618346" sldId="547"/>
        </pc:sldMkLst>
        <pc:spChg chg="mod ord">
          <ac:chgData name="り ぶ" userId="e79b0678f96bfbc0" providerId="LiveId" clId="{5F4F6BB1-4946-45C8-9F16-94FC55D1C9C7}" dt="2024-02-03T11:10:33.104" v="124" actId="700"/>
          <ac:spMkLst>
            <pc:docMk/>
            <pc:sldMk cId="429618346" sldId="547"/>
            <ac:spMk id="2" creationId="{80F34D8B-8D80-46CB-676D-C6C4028EF6BC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4" creationId="{60C7F1AF-7E63-5C67-946A-8BCC0D4FCEF9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5" creationId="{BE3A7E2E-ADEB-AF2A-2DD7-235CD59064E7}"/>
          </ac:spMkLst>
        </pc:spChg>
        <pc:spChg chg="add mod">
          <ac:chgData name="り ぶ" userId="e79b0678f96bfbc0" providerId="LiveId" clId="{5F4F6BB1-4946-45C8-9F16-94FC55D1C9C7}" dt="2024-02-03T11:10:28.688" v="123" actId="1076"/>
          <ac:spMkLst>
            <pc:docMk/>
            <pc:sldMk cId="429618346" sldId="547"/>
            <ac:spMk id="6" creationId="{BB56E90F-CC6C-DABD-8DAB-EC30FE6C6363}"/>
          </ac:spMkLst>
        </pc:spChg>
        <pc:spChg chg="add del mod">
          <ac:chgData name="り ぶ" userId="e79b0678f96bfbc0" providerId="LiveId" clId="{5F4F6BB1-4946-45C8-9F16-94FC55D1C9C7}" dt="2024-02-03T11:10:54.369" v="126" actId="478"/>
          <ac:spMkLst>
            <pc:docMk/>
            <pc:sldMk cId="429618346" sldId="547"/>
            <ac:spMk id="9" creationId="{4D558A56-0C79-2F9D-4D94-5B5D0D32C9FC}"/>
          </ac:spMkLst>
        </pc:spChg>
        <pc:spChg chg="add mod">
          <ac:chgData name="り ぶ" userId="e79b0678f96bfbc0" providerId="LiveId" clId="{5F4F6BB1-4946-45C8-9F16-94FC55D1C9C7}" dt="2024-02-03T11:10:58.739" v="127" actId="1076"/>
          <ac:spMkLst>
            <pc:docMk/>
            <pc:sldMk cId="429618346" sldId="547"/>
            <ac:spMk id="10" creationId="{2D165D16-5F21-8C1D-2469-8C1CF44F1B04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1" creationId="{9FA2FBAD-B819-A8B5-65B2-FAF701A172BC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2" creationId="{A354F9BB-41AE-9404-B20C-144A06E47823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3" creationId="{9C3B63EC-783C-7C36-CEBB-CCFC80466351}"/>
          </ac:spMkLst>
        </pc:spChg>
        <pc:spChg chg="add mod">
          <ac:chgData name="り ぶ" userId="e79b0678f96bfbc0" providerId="LiveId" clId="{5F4F6BB1-4946-45C8-9F16-94FC55D1C9C7}" dt="2024-02-03T11:10:00.511" v="122" actId="1076"/>
          <ac:spMkLst>
            <pc:docMk/>
            <pc:sldMk cId="429618346" sldId="547"/>
            <ac:spMk id="14" creationId="{3F3F4BCA-F540-C5F6-2678-68D73B12208D}"/>
          </ac:spMkLst>
        </pc:spChg>
        <pc:spChg chg="add mod ord">
          <ac:chgData name="り ぶ" userId="e79b0678f96bfbc0" providerId="LiveId" clId="{5F4F6BB1-4946-45C8-9F16-94FC55D1C9C7}" dt="2024-02-03T11:11:42.598" v="266"/>
          <ac:spMkLst>
            <pc:docMk/>
            <pc:sldMk cId="429618346" sldId="547"/>
            <ac:spMk id="15" creationId="{B495E780-D437-6182-1991-92A97F546B4B}"/>
          </ac:spMkLst>
        </pc:sp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3" creationId="{411F4473-993E-4F2C-C3D5-61526FE6CC71}"/>
          </ac:picMkLst>
        </pc:picChg>
        <pc:picChg chg="add mod">
          <ac:chgData name="り ぶ" userId="e79b0678f96bfbc0" providerId="LiveId" clId="{5F4F6BB1-4946-45C8-9F16-94FC55D1C9C7}" dt="2024-02-03T11:10:28.688" v="123" actId="1076"/>
          <ac:picMkLst>
            <pc:docMk/>
            <pc:sldMk cId="429618346" sldId="547"/>
            <ac:picMk id="7" creationId="{004B3CA7-D4F0-3680-9C7B-40950179E6BB}"/>
          </ac:picMkLst>
        </pc:picChg>
        <pc:picChg chg="add mod">
          <ac:chgData name="り ぶ" userId="e79b0678f96bfbc0" providerId="LiveId" clId="{5F4F6BB1-4946-45C8-9F16-94FC55D1C9C7}" dt="2024-02-03T11:10:00.511" v="122" actId="1076"/>
          <ac:picMkLst>
            <pc:docMk/>
            <pc:sldMk cId="429618346" sldId="547"/>
            <ac:picMk id="8" creationId="{5AE97DBE-B3FB-DA4F-AB48-76D6E2F1AA96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3:22.729" v="294" actId="20577"/>
        <pc:sldMkLst>
          <pc:docMk/>
          <pc:sldMk cId="1742132677" sldId="548"/>
        </pc:sldMkLst>
        <pc:spChg chg="mod ord">
          <ac:chgData name="り ぶ" userId="e79b0678f96bfbc0" providerId="LiveId" clId="{5F4F6BB1-4946-45C8-9F16-94FC55D1C9C7}" dt="2024-02-03T11:13:04.394" v="288" actId="700"/>
          <ac:spMkLst>
            <pc:docMk/>
            <pc:sldMk cId="1742132677" sldId="548"/>
            <ac:spMk id="2" creationId="{88A74317-8E1C-C7EB-64A8-2AACCC5040B2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4" creationId="{2E0EE5CB-FAFD-DAE9-7812-AC4E8E22238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5" creationId="{E3BE3BF5-B36B-F182-F6DC-3EB9A9CD1A18}"/>
          </ac:spMkLst>
        </pc:spChg>
        <pc:spChg chg="add mod">
          <ac:chgData name="り ぶ" userId="e79b0678f96bfbc0" providerId="LiveId" clId="{5F4F6BB1-4946-45C8-9F16-94FC55D1C9C7}" dt="2024-02-03T11:12:44.309" v="286" actId="1076"/>
          <ac:spMkLst>
            <pc:docMk/>
            <pc:sldMk cId="1742132677" sldId="548"/>
            <ac:spMk id="6" creationId="{F058A74E-3083-B01B-B402-8E6556AC656C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9" creationId="{8089428F-146C-8757-165B-AB12AA9A8C15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0" creationId="{9F3B86C5-FAF4-AE42-82F0-0725BCDE7FEB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1" creationId="{38869A50-7577-BF5B-4B80-DB5B75C6F8C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2" creationId="{7207F75B-19B7-1576-0C2E-98D237920E88}"/>
          </ac:spMkLst>
        </pc:spChg>
        <pc:spChg chg="add mod">
          <ac:chgData name="り ぶ" userId="e79b0678f96bfbc0" providerId="LiveId" clId="{5F4F6BB1-4946-45C8-9F16-94FC55D1C9C7}" dt="2024-02-03T11:12:57.196" v="287"/>
          <ac:spMkLst>
            <pc:docMk/>
            <pc:sldMk cId="1742132677" sldId="548"/>
            <ac:spMk id="13" creationId="{FCCFF7F5-4D59-EDF4-7F83-3A2FEA791148}"/>
          </ac:spMkLst>
        </pc:spChg>
        <pc:spChg chg="add mod ord">
          <ac:chgData name="り ぶ" userId="e79b0678f96bfbc0" providerId="LiveId" clId="{5F4F6BB1-4946-45C8-9F16-94FC55D1C9C7}" dt="2024-02-03T11:13:22.729" v="294" actId="20577"/>
          <ac:spMkLst>
            <pc:docMk/>
            <pc:sldMk cId="1742132677" sldId="548"/>
            <ac:spMk id="14" creationId="{576EE40D-55AC-332B-16CE-40FA452684FC}"/>
          </ac:spMkLst>
        </pc:sp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3" creationId="{8515811C-690B-6817-11A3-DB7B3124BE94}"/>
          </ac:picMkLst>
        </pc:picChg>
        <pc:picChg chg="add mod">
          <ac:chgData name="り ぶ" userId="e79b0678f96bfbc0" providerId="LiveId" clId="{5F4F6BB1-4946-45C8-9F16-94FC55D1C9C7}" dt="2024-02-03T11:12:44.309" v="286" actId="1076"/>
          <ac:picMkLst>
            <pc:docMk/>
            <pc:sldMk cId="1742132677" sldId="548"/>
            <ac:picMk id="7" creationId="{4ED0F6B6-76D3-A26F-1A0E-7A5FFFC3F0ED}"/>
          </ac:picMkLst>
        </pc:picChg>
        <pc:picChg chg="add mod">
          <ac:chgData name="り ぶ" userId="e79b0678f96bfbc0" providerId="LiveId" clId="{5F4F6BB1-4946-45C8-9F16-94FC55D1C9C7}" dt="2024-02-03T11:12:57.196" v="287"/>
          <ac:picMkLst>
            <pc:docMk/>
            <pc:sldMk cId="1742132677" sldId="548"/>
            <ac:picMk id="8" creationId="{37846BFE-0726-48B1-0DFB-043A39462DAA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15:54.896" v="324" actId="20577"/>
        <pc:sldMkLst>
          <pc:docMk/>
          <pc:sldMk cId="1793094914" sldId="549"/>
        </pc:sldMkLst>
        <pc:spChg chg="mod ord">
          <ac:chgData name="り ぶ" userId="e79b0678f96bfbc0" providerId="LiveId" clId="{5F4F6BB1-4946-45C8-9F16-94FC55D1C9C7}" dt="2024-02-03T11:14:48.742" v="315" actId="700"/>
          <ac:spMkLst>
            <pc:docMk/>
            <pc:sldMk cId="1793094914" sldId="549"/>
            <ac:spMk id="2" creationId="{61C0E777-E06B-5748-42F4-5BDD941738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4" creationId="{B9A50EB9-9A53-DF22-00AC-5D2F307BD061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5" creationId="{2383CDD9-E998-7DB8-A4FE-2240E2CFEF3C}"/>
          </ac:spMkLst>
        </pc:spChg>
        <pc:spChg chg="add mod">
          <ac:chgData name="り ぶ" userId="e79b0678f96bfbc0" providerId="LiveId" clId="{5F4F6BB1-4946-45C8-9F16-94FC55D1C9C7}" dt="2024-02-03T11:14:15.868" v="310" actId="1076"/>
          <ac:spMkLst>
            <pc:docMk/>
            <pc:sldMk cId="1793094914" sldId="549"/>
            <ac:spMk id="6" creationId="{AF049078-E515-D9E4-9B8F-91AFD4961A41}"/>
          </ac:spMkLst>
        </pc:spChg>
        <pc:spChg chg="add mod">
          <ac:chgData name="り ぶ" userId="e79b0678f96bfbc0" providerId="LiveId" clId="{5F4F6BB1-4946-45C8-9F16-94FC55D1C9C7}" dt="2024-02-03T11:14:23.231" v="312" actId="14100"/>
          <ac:spMkLst>
            <pc:docMk/>
            <pc:sldMk cId="1793094914" sldId="549"/>
            <ac:spMk id="7" creationId="{6AB55083-422C-8D0A-1FD1-3A8DF972A544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9" creationId="{38AC01AE-3AAB-4C39-A6A2-101F6F5B393D}"/>
          </ac:spMkLst>
        </pc:spChg>
        <pc:spChg chg="add mod">
          <ac:chgData name="り ぶ" userId="e79b0678f96bfbc0" providerId="LiveId" clId="{5F4F6BB1-4946-45C8-9F16-94FC55D1C9C7}" dt="2024-02-03T11:14:39.045" v="314" actId="1076"/>
          <ac:spMkLst>
            <pc:docMk/>
            <pc:sldMk cId="1793094914" sldId="549"/>
            <ac:spMk id="10" creationId="{0AB77C41-2FF7-F6E6-FFB6-47924A08FF2A}"/>
          </ac:spMkLst>
        </pc:spChg>
        <pc:spChg chg="add mod ord">
          <ac:chgData name="り ぶ" userId="e79b0678f96bfbc0" providerId="LiveId" clId="{5F4F6BB1-4946-45C8-9F16-94FC55D1C9C7}" dt="2024-02-03T11:15:54.896" v="324" actId="20577"/>
          <ac:spMkLst>
            <pc:docMk/>
            <pc:sldMk cId="1793094914" sldId="549"/>
            <ac:spMk id="11" creationId="{CA2A529F-DB05-BCE8-F30B-4CD027963F62}"/>
          </ac:spMkLst>
        </pc:spChg>
        <pc:picChg chg="add mod">
          <ac:chgData name="り ぶ" userId="e79b0678f96bfbc0" providerId="LiveId" clId="{5F4F6BB1-4946-45C8-9F16-94FC55D1C9C7}" dt="2024-02-03T11:14:15.868" v="310" actId="1076"/>
          <ac:picMkLst>
            <pc:docMk/>
            <pc:sldMk cId="1793094914" sldId="549"/>
            <ac:picMk id="3" creationId="{6667F5BD-F3D0-A58A-8FE8-CD8257240FF4}"/>
          </ac:picMkLst>
        </pc:picChg>
        <pc:picChg chg="add mod">
          <ac:chgData name="り ぶ" userId="e79b0678f96bfbc0" providerId="LiveId" clId="{5F4F6BB1-4946-45C8-9F16-94FC55D1C9C7}" dt="2024-02-03T11:14:39.045" v="314" actId="1076"/>
          <ac:picMkLst>
            <pc:docMk/>
            <pc:sldMk cId="1793094914" sldId="549"/>
            <ac:picMk id="8" creationId="{174112EE-4D32-2515-9284-B559D07F611D}"/>
          </ac:picMkLst>
        </pc:picChg>
      </pc:sldChg>
      <pc:sldChg chg="addSp delSp modSp new mod modClrScheme chgLayout">
        <pc:chgData name="り ぶ" userId="e79b0678f96bfbc0" providerId="LiveId" clId="{5F4F6BB1-4946-45C8-9F16-94FC55D1C9C7}" dt="2024-02-03T12:46:40.602" v="572" actId="1076"/>
        <pc:sldMkLst>
          <pc:docMk/>
          <pc:sldMk cId="2545048969" sldId="550"/>
        </pc:sldMkLst>
        <pc:spChg chg="mod ord">
          <ac:chgData name="り ぶ" userId="e79b0678f96bfbc0" providerId="LiveId" clId="{5F4F6BB1-4946-45C8-9F16-94FC55D1C9C7}" dt="2024-02-03T11:18:02.749" v="369" actId="700"/>
          <ac:spMkLst>
            <pc:docMk/>
            <pc:sldMk cId="2545048969" sldId="550"/>
            <ac:spMk id="2" creationId="{73A3BE91-7E75-4705-BEC1-4ABDBF552405}"/>
          </ac:spMkLst>
        </pc:spChg>
        <pc:spChg chg="add del mod">
          <ac:chgData name="り ぶ" userId="e79b0678f96bfbc0" providerId="LiveId" clId="{5F4F6BB1-4946-45C8-9F16-94FC55D1C9C7}" dt="2024-02-03T11:16:48.063" v="345" actId="478"/>
          <ac:spMkLst>
            <pc:docMk/>
            <pc:sldMk cId="2545048969" sldId="550"/>
            <ac:spMk id="4" creationId="{3E2BE067-6F9A-F38F-0926-0F566C545CFE}"/>
          </ac:spMkLst>
        </pc:spChg>
        <pc:spChg chg="add mod">
          <ac:chgData name="り ぶ" userId="e79b0678f96bfbc0" providerId="LiveId" clId="{5F4F6BB1-4946-45C8-9F16-94FC55D1C9C7}" dt="2024-02-03T12:46:40.602" v="572" actId="1076"/>
          <ac:spMkLst>
            <pc:docMk/>
            <pc:sldMk cId="2545048969" sldId="550"/>
            <ac:spMk id="4" creationId="{BD9293E0-DF1B-81F8-089C-2E6F8B9E2992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5" creationId="{7B718992-538D-99ED-79AE-F3FEAE652C29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6" creationId="{213D0D7C-AE97-2237-5D17-05D7E131D8F6}"/>
          </ac:spMkLst>
        </pc:spChg>
        <pc:spChg chg="add mod">
          <ac:chgData name="り ぶ" userId="e79b0678f96bfbc0" providerId="LiveId" clId="{5F4F6BB1-4946-45C8-9F16-94FC55D1C9C7}" dt="2024-02-03T11:17:37.056" v="365" actId="1076"/>
          <ac:spMkLst>
            <pc:docMk/>
            <pc:sldMk cId="2545048969" sldId="550"/>
            <ac:spMk id="7" creationId="{F77B2139-90E0-3245-0DD4-F0E659FD35D6}"/>
          </ac:spMkLst>
        </pc:spChg>
        <pc:spChg chg="add mod">
          <ac:chgData name="り ぶ" userId="e79b0678f96bfbc0" providerId="LiveId" clId="{5F4F6BB1-4946-45C8-9F16-94FC55D1C9C7}" dt="2024-02-03T11:17:48.489" v="367" actId="1076"/>
          <ac:spMkLst>
            <pc:docMk/>
            <pc:sldMk cId="2545048969" sldId="550"/>
            <ac:spMk id="9" creationId="{CA07F2E2-448C-7445-720C-B1ADE212799E}"/>
          </ac:spMkLst>
        </pc:spChg>
        <pc:spChg chg="add mod">
          <ac:chgData name="り ぶ" userId="e79b0678f96bfbc0" providerId="LiveId" clId="{5F4F6BB1-4946-45C8-9F16-94FC55D1C9C7}" dt="2024-02-03T11:17:52.575" v="368" actId="1076"/>
          <ac:spMkLst>
            <pc:docMk/>
            <pc:sldMk cId="2545048969" sldId="550"/>
            <ac:spMk id="10" creationId="{129105F4-B61E-A87F-15C5-3335B402E507}"/>
          </ac:spMkLst>
        </pc:spChg>
        <pc:spChg chg="add mod ord">
          <ac:chgData name="り ぶ" userId="e79b0678f96bfbc0" providerId="LiveId" clId="{5F4F6BB1-4946-45C8-9F16-94FC55D1C9C7}" dt="2024-02-03T11:19:33.222" v="531" actId="20577"/>
          <ac:spMkLst>
            <pc:docMk/>
            <pc:sldMk cId="2545048969" sldId="550"/>
            <ac:spMk id="11" creationId="{8B8D41FD-BBC4-6CCB-2DBA-2C474EFE2137}"/>
          </ac:spMkLst>
        </pc:spChg>
        <pc:picChg chg="add mod">
          <ac:chgData name="り ぶ" userId="e79b0678f96bfbc0" providerId="LiveId" clId="{5F4F6BB1-4946-45C8-9F16-94FC55D1C9C7}" dt="2024-02-03T11:17:37.056" v="365" actId="1076"/>
          <ac:picMkLst>
            <pc:docMk/>
            <pc:sldMk cId="2545048969" sldId="550"/>
            <ac:picMk id="3" creationId="{34AAED26-166E-5937-3582-22466B083969}"/>
          </ac:picMkLst>
        </pc:picChg>
        <pc:picChg chg="add mod">
          <ac:chgData name="り ぶ" userId="e79b0678f96bfbc0" providerId="LiveId" clId="{5F4F6BB1-4946-45C8-9F16-94FC55D1C9C7}" dt="2024-02-03T11:17:48.489" v="367" actId="1076"/>
          <ac:picMkLst>
            <pc:docMk/>
            <pc:sldMk cId="2545048969" sldId="550"/>
            <ac:picMk id="8" creationId="{F0872FA1-C72C-CCA4-E119-9A2F695DBC23}"/>
          </ac:picMkLst>
        </pc:picChg>
      </pc:sldChg>
      <pc:sldChg chg="addSp modSp new mod modClrScheme chgLayout">
        <pc:chgData name="り ぶ" userId="e79b0678f96bfbc0" providerId="LiveId" clId="{5F4F6BB1-4946-45C8-9F16-94FC55D1C9C7}" dt="2024-02-03T11:21:05.022" v="559" actId="20577"/>
        <pc:sldMkLst>
          <pc:docMk/>
          <pc:sldMk cId="2494805689" sldId="551"/>
        </pc:sldMkLst>
        <pc:spChg chg="mod ord">
          <ac:chgData name="り ぶ" userId="e79b0678f96bfbc0" providerId="LiveId" clId="{5F4F6BB1-4946-45C8-9F16-94FC55D1C9C7}" dt="2024-02-03T11:20:45.063" v="554" actId="700"/>
          <ac:spMkLst>
            <pc:docMk/>
            <pc:sldMk cId="2494805689" sldId="551"/>
            <ac:spMk id="2" creationId="{57F8B3AD-5562-FDDF-DCED-97DAAB51CD70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4" creationId="{1BFD3269-3052-0DD2-B7CF-B69A313AF9E8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5" creationId="{42C08693-29EC-C6B0-D763-406680ED35EE}"/>
          </ac:spMkLst>
        </pc:spChg>
        <pc:spChg chg="add mod">
          <ac:chgData name="り ぶ" userId="e79b0678f96bfbc0" providerId="LiveId" clId="{5F4F6BB1-4946-45C8-9F16-94FC55D1C9C7}" dt="2024-02-03T11:20:52.091" v="555" actId="1076"/>
          <ac:spMkLst>
            <pc:docMk/>
            <pc:sldMk cId="2494805689" sldId="551"/>
            <ac:spMk id="6" creationId="{22D63CAA-6C61-9150-F684-1BCED00EB142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8" creationId="{7AC83C91-06FE-380F-8AB4-4BA17D825759}"/>
          </ac:spMkLst>
        </pc:spChg>
        <pc:spChg chg="add mod">
          <ac:chgData name="り ぶ" userId="e79b0678f96bfbc0" providerId="LiveId" clId="{5F4F6BB1-4946-45C8-9F16-94FC55D1C9C7}" dt="2024-02-03T11:20:39.827" v="553"/>
          <ac:spMkLst>
            <pc:docMk/>
            <pc:sldMk cId="2494805689" sldId="551"/>
            <ac:spMk id="9" creationId="{F1E35CF5-4B48-BA6A-AB84-9FBBA88671F2}"/>
          </ac:spMkLst>
        </pc:spChg>
        <pc:spChg chg="add mod ord">
          <ac:chgData name="り ぶ" userId="e79b0678f96bfbc0" providerId="LiveId" clId="{5F4F6BB1-4946-45C8-9F16-94FC55D1C9C7}" dt="2024-02-03T11:21:05.022" v="559" actId="20577"/>
          <ac:spMkLst>
            <pc:docMk/>
            <pc:sldMk cId="2494805689" sldId="551"/>
            <ac:spMk id="10" creationId="{5B487205-8B3F-15BA-F10F-92266ED77AA7}"/>
          </ac:spMkLst>
        </pc:spChg>
        <pc:picChg chg="add mod">
          <ac:chgData name="り ぶ" userId="e79b0678f96bfbc0" providerId="LiveId" clId="{5F4F6BB1-4946-45C8-9F16-94FC55D1C9C7}" dt="2024-02-03T11:20:52.091" v="555" actId="1076"/>
          <ac:picMkLst>
            <pc:docMk/>
            <pc:sldMk cId="2494805689" sldId="551"/>
            <ac:picMk id="3" creationId="{1390335D-0298-2280-9F4A-5634D9CC5C92}"/>
          </ac:picMkLst>
        </pc:picChg>
        <pc:picChg chg="add mod">
          <ac:chgData name="り ぶ" userId="e79b0678f96bfbc0" providerId="LiveId" clId="{5F4F6BB1-4946-45C8-9F16-94FC55D1C9C7}" dt="2024-02-03T11:20:39.827" v="553"/>
          <ac:picMkLst>
            <pc:docMk/>
            <pc:sldMk cId="2494805689" sldId="551"/>
            <ac:picMk id="7" creationId="{6A49C09C-CD5E-7522-6B69-B38D68EE8B5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2024/4/16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2024/4/16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9473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86389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0546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1178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562968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49835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68596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41523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87579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kumimoji="1" lang="ja-JP" altLang="en-US" dirty="0"/>
              <a:t>センサ</a:t>
            </a:r>
            <a:r>
              <a:rPr kumimoji="1" lang="ja-JP" altLang="en-US"/>
              <a:t>選択と</a:t>
            </a:r>
            <a:r>
              <a:rPr lang="ja-JP" altLang="en-US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2FCBE6-32A0-8E04-3FF8-11D9C4695E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 dirty="0"/>
              <a:t>センサ配線方法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B85B87A-63A0-28E7-FD15-8A4866AA5D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085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CFF772-50AC-0700-D305-4A748E58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4A4BA432-35CF-6168-00EF-95AB074F0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専用ケーブルでコネクタ間を接続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8C03FB2-D90A-60FC-60F4-1DD5C705E1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12" r="12262" b="27177"/>
          <a:stretch/>
        </p:blipFill>
        <p:spPr bwMode="auto">
          <a:xfrm>
            <a:off x="549966" y="2426957"/>
            <a:ext cx="6685609" cy="203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四角形: 角を丸くする 2">
            <a:extLst>
              <a:ext uri="{FF2B5EF4-FFF2-40B4-BE49-F238E27FC236}">
                <a16:creationId xmlns:a16="http://schemas.microsoft.com/office/drawing/2014/main" id="{47C158AA-B27D-CAD3-A8A8-A8B1BA90520E}"/>
              </a:ext>
            </a:extLst>
          </p:cNvPr>
          <p:cNvSpPr/>
          <p:nvPr/>
        </p:nvSpPr>
        <p:spPr>
          <a:xfrm>
            <a:off x="1278835" y="2426956"/>
            <a:ext cx="476293" cy="2120437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6B76206-45A8-730A-FCC3-7BF51FC06E93}"/>
              </a:ext>
            </a:extLst>
          </p:cNvPr>
          <p:cNvSpPr txBox="1"/>
          <p:nvPr/>
        </p:nvSpPr>
        <p:spPr>
          <a:xfrm>
            <a:off x="947531" y="462028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</a:t>
            </a:r>
            <a:endParaRPr kumimoji="1" lang="en-US" altLang="ja-JP" sz="1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7382C670-5CA0-7A1E-4268-BA713445A8A2}"/>
              </a:ext>
            </a:extLst>
          </p:cNvPr>
          <p:cNvSpPr/>
          <p:nvPr/>
        </p:nvSpPr>
        <p:spPr>
          <a:xfrm>
            <a:off x="1828014" y="2339859"/>
            <a:ext cx="1837008" cy="1201198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A2316AC7-22AA-8E92-78CF-C913297921F1}"/>
              </a:ext>
            </a:extLst>
          </p:cNvPr>
          <p:cNvSpPr txBox="1"/>
          <p:nvPr/>
        </p:nvSpPr>
        <p:spPr>
          <a:xfrm>
            <a:off x="2017649" y="2042708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26A0A16F-8439-AEDA-98DF-5F4D27385DAE}"/>
              </a:ext>
            </a:extLst>
          </p:cNvPr>
          <p:cNvSpPr/>
          <p:nvPr/>
        </p:nvSpPr>
        <p:spPr>
          <a:xfrm>
            <a:off x="1835053" y="3620569"/>
            <a:ext cx="1762913" cy="92682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CD97197-536B-A354-062D-02240743E0C3}"/>
              </a:ext>
            </a:extLst>
          </p:cNvPr>
          <p:cNvSpPr txBox="1"/>
          <p:nvPr/>
        </p:nvSpPr>
        <p:spPr>
          <a:xfrm>
            <a:off x="2224436" y="4577090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</p:spTree>
    <p:extLst>
      <p:ext uri="{BB962C8B-B14F-4D97-AF65-F5344CB8AC3E}">
        <p14:creationId xmlns:p14="http://schemas.microsoft.com/office/powerpoint/2010/main" val="3177936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86AF09C-3314-4C26-0F70-37C774F78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コクネタ接続の場合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2769FB4-57AD-04EA-A664-8C85D009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ファミリの</a:t>
            </a:r>
            <a:r>
              <a:rPr lang="en-US" altLang="ja-JP" dirty="0"/>
              <a:t>Arduino</a:t>
            </a:r>
            <a:r>
              <a:rPr lang="ja-JP" altLang="en-US" dirty="0"/>
              <a:t>の場合</a:t>
            </a:r>
          </a:p>
          <a:p>
            <a:endParaRPr lang="ja-JP" alt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A8D61C8-5CA8-C286-01FC-B42B014474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5" t="10950" r="4782" b="12786"/>
          <a:stretch/>
        </p:blipFill>
        <p:spPr bwMode="auto">
          <a:xfrm>
            <a:off x="1591056" y="1516159"/>
            <a:ext cx="4125911" cy="2615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6EC627C8-66D4-75A8-A425-7D5509B68595}"/>
              </a:ext>
            </a:extLst>
          </p:cNvPr>
          <p:cNvSpPr/>
          <p:nvPr/>
        </p:nvSpPr>
        <p:spPr>
          <a:xfrm>
            <a:off x="2245456" y="361663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6A6082E-CA8A-C801-A312-FB7520C38C84}"/>
              </a:ext>
            </a:extLst>
          </p:cNvPr>
          <p:cNvSpPr txBox="1"/>
          <p:nvPr/>
        </p:nvSpPr>
        <p:spPr>
          <a:xfrm>
            <a:off x="5844207" y="3754289"/>
            <a:ext cx="12618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デジタル端子</a:t>
            </a:r>
          </a:p>
        </p:txBody>
      </p:sp>
      <p:sp>
        <p:nvSpPr>
          <p:cNvPr id="7" name="四角形: 角を丸くする 6">
            <a:extLst>
              <a:ext uri="{FF2B5EF4-FFF2-40B4-BE49-F238E27FC236}">
                <a16:creationId xmlns:a16="http://schemas.microsoft.com/office/drawing/2014/main" id="{B254FAD3-696A-E72F-94BA-C7594B2087A9}"/>
              </a:ext>
            </a:extLst>
          </p:cNvPr>
          <p:cNvSpPr/>
          <p:nvPr/>
        </p:nvSpPr>
        <p:spPr>
          <a:xfrm>
            <a:off x="2258708" y="1454311"/>
            <a:ext cx="3598751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4AA9421-7FF7-9D52-C8FE-9C8B4BC7239F}"/>
              </a:ext>
            </a:extLst>
          </p:cNvPr>
          <p:cNvSpPr txBox="1"/>
          <p:nvPr/>
        </p:nvSpPr>
        <p:spPr>
          <a:xfrm>
            <a:off x="5807833" y="1516159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</a:rPr>
              <a:t>アナログ端子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21EC942F-AB5E-535C-C6F2-934B84CB81B8}"/>
              </a:ext>
            </a:extLst>
          </p:cNvPr>
          <p:cNvSpPr txBox="1"/>
          <p:nvPr/>
        </p:nvSpPr>
        <p:spPr>
          <a:xfrm>
            <a:off x="645791" y="3823475"/>
            <a:ext cx="848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</a:rPr>
              <a:t>I2C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F2ED341C-2D3E-D3C0-CF8E-6DD2EC220ECB}"/>
              </a:ext>
            </a:extLst>
          </p:cNvPr>
          <p:cNvSpPr/>
          <p:nvPr/>
        </p:nvSpPr>
        <p:spPr>
          <a:xfrm>
            <a:off x="1450564" y="3623256"/>
            <a:ext cx="731272" cy="569844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36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1623C84-1056-2C58-EA48-11AA170C3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kumimoji="1" lang="ja-JP" altLang="en-US" dirty="0"/>
              <a:t>端子がないセンサの場合</a:t>
            </a:r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24553A67-072F-E70B-4A9C-EF60B7413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変換ケーブルを用いて</a:t>
            </a:r>
            <a:r>
              <a:rPr lang="en-US" altLang="ja-JP" dirty="0"/>
              <a:t>Grove</a:t>
            </a:r>
            <a:r>
              <a:rPr lang="ja-JP" altLang="en-US" dirty="0"/>
              <a:t>端子に接続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8D0F4A3-A7EA-0AEA-2AD5-DFE6E1A94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35" t="11721" r="30543" b="11177"/>
          <a:stretch/>
        </p:blipFill>
        <p:spPr>
          <a:xfrm>
            <a:off x="849779" y="2030893"/>
            <a:ext cx="1903025" cy="2820082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795256E-3A02-AFB2-9FBD-0FA4ED12E8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23" t="16989" r="10645" b="15602"/>
          <a:stretch/>
        </p:blipFill>
        <p:spPr>
          <a:xfrm>
            <a:off x="3321310" y="2469944"/>
            <a:ext cx="2501380" cy="1685436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0B8BD91-72F5-7656-5C95-B8A1403B482A}"/>
              </a:ext>
            </a:extLst>
          </p:cNvPr>
          <p:cNvSpPr txBox="1"/>
          <p:nvPr/>
        </p:nvSpPr>
        <p:spPr>
          <a:xfrm>
            <a:off x="723884" y="1661561"/>
            <a:ext cx="2291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センサ本体</a:t>
            </a:r>
            <a:r>
              <a:rPr kumimoji="1" lang="en-US" altLang="ja-JP" dirty="0"/>
              <a:t>(SHT31)</a:t>
            </a:r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D75CFE9-AEA7-7ADA-2161-0C6D99A5F012}"/>
              </a:ext>
            </a:extLst>
          </p:cNvPr>
          <p:cNvSpPr txBox="1"/>
          <p:nvPr/>
        </p:nvSpPr>
        <p:spPr>
          <a:xfrm>
            <a:off x="3787170" y="21354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変換ケーブル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4F67449D-41F0-3AF2-55EE-816D20889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45" b="7994"/>
          <a:stretch/>
        </p:blipFill>
        <p:spPr>
          <a:xfrm rot="16200000">
            <a:off x="5888793" y="2241905"/>
            <a:ext cx="3514725" cy="1466141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7F549E1B-7A27-EF87-FF52-4249B56EDE66}"/>
              </a:ext>
            </a:extLst>
          </p:cNvPr>
          <p:cNvSpPr txBox="1"/>
          <p:nvPr/>
        </p:nvSpPr>
        <p:spPr>
          <a:xfrm>
            <a:off x="7101115" y="92693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配線例</a:t>
            </a:r>
          </a:p>
        </p:txBody>
      </p:sp>
    </p:spTree>
    <p:extLst>
      <p:ext uri="{BB962C8B-B14F-4D97-AF65-F5344CB8AC3E}">
        <p14:creationId xmlns:p14="http://schemas.microsoft.com/office/powerpoint/2010/main" val="178571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BBC7E9-4215-ABC2-1ACE-9E98F7CF80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ja-JP" altLang="en-US"/>
              <a:t>推奨機種構成での</a:t>
            </a:r>
            <a:r>
              <a:rPr lang="ja-JP" altLang="en-US" dirty="0"/>
              <a:t>配線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A0200C9-6904-4A2D-0907-6CBDA536258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3665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/>
              <a:t>機種に対する制約</a:t>
            </a:r>
            <a:endParaRPr lang="en-US" altLang="ja-JP" dirty="0"/>
          </a:p>
          <a:p>
            <a:pPr lvl="1"/>
            <a:r>
              <a:rPr kumimoji="1" lang="ja-JP" altLang="en-US" dirty="0"/>
              <a:t>メインメモリ</a:t>
            </a:r>
            <a:r>
              <a:rPr kumimoji="1" lang="en-US" altLang="ja-JP" dirty="0"/>
              <a:t>(SRAM)</a:t>
            </a:r>
            <a:r>
              <a:rPr kumimoji="1" lang="ja-JP" altLang="en-US" dirty="0"/>
              <a:t>やプログラムサイズの大きさから，比較的高性能な機種が必要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6B131CA-3A19-B717-CDEC-5BA1D55613C3}"/>
              </a:ext>
            </a:extLst>
          </p:cNvPr>
          <p:cNvSpPr/>
          <p:nvPr/>
        </p:nvSpPr>
        <p:spPr>
          <a:xfrm>
            <a:off x="4251485" y="2844000"/>
            <a:ext cx="4658515" cy="129893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必要な機種および周辺回路は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管理者から借りる </a:t>
            </a:r>
            <a:r>
              <a:rPr kumimoji="1" lang="en-US" altLang="ja-JP" dirty="0">
                <a:solidFill>
                  <a:schemeClr val="tx1"/>
                </a:solidFill>
              </a:rPr>
              <a:t>or </a:t>
            </a:r>
            <a:r>
              <a:rPr kumimoji="1" lang="ja-JP" altLang="en-US" dirty="0">
                <a:solidFill>
                  <a:schemeClr val="tx1"/>
                </a:solidFill>
              </a:rPr>
              <a:t>自分で手配する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F34D8B-8D80-46CB-676D-C6C4028EF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sp>
        <p:nvSpPr>
          <p:cNvPr id="15" name="コンテンツ プレースホルダー 14">
            <a:extLst>
              <a:ext uri="{FF2B5EF4-FFF2-40B4-BE49-F238E27FC236}">
                <a16:creationId xmlns:a16="http://schemas.microsoft.com/office/drawing/2014/main" id="{B495E780-D437-6182-1991-92A97F546B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584842"/>
            <a:ext cx="8679600" cy="1152758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411F4473-993E-4F2C-C3D5-61526FE6C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7" y="954798"/>
            <a:ext cx="2280102" cy="192650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60C7F1AF-7E63-5C67-946A-8BCC0D4FCEF9}"/>
              </a:ext>
            </a:extLst>
          </p:cNvPr>
          <p:cNvSpPr/>
          <p:nvPr/>
        </p:nvSpPr>
        <p:spPr>
          <a:xfrm>
            <a:off x="2949924" y="1070132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E3A7E2E-ADEB-AF2A-2DD7-235CD59064E7}"/>
              </a:ext>
            </a:extLst>
          </p:cNvPr>
          <p:cNvSpPr/>
          <p:nvPr/>
        </p:nvSpPr>
        <p:spPr>
          <a:xfrm>
            <a:off x="3246927" y="2711399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B56E90F-CC6C-DABD-8DAB-EC30FE6C6363}"/>
              </a:ext>
            </a:extLst>
          </p:cNvPr>
          <p:cNvSpPr/>
          <p:nvPr/>
        </p:nvSpPr>
        <p:spPr>
          <a:xfrm>
            <a:off x="161176" y="2309045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04B3CA7-D4F0-3680-9C7B-40950179E6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43" y="2644343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5AE97DBE-B3FB-DA4F-AB48-76D6E2F1AA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D165D16-5F21-8C1D-2469-8C1CF44F1B04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9FA2FBAD-B819-A8B5-65B2-FAF701A172BC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四角形: 角を丸くする 11">
            <a:extLst>
              <a:ext uri="{FF2B5EF4-FFF2-40B4-BE49-F238E27FC236}">
                <a16:creationId xmlns:a16="http://schemas.microsoft.com/office/drawing/2014/main" id="{A354F9BB-41AE-9404-B20C-144A06E47823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9C3B63EC-783C-7C36-CEBB-CCFC80466351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3F3F4BCA-F540-C5F6-2678-68D73B12208D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429618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8A74317-8E1C-C7EB-64A8-2AACCC504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</a:t>
            </a:r>
            <a:r>
              <a:rPr kumimoji="1"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sp>
        <p:nvSpPr>
          <p:cNvPr id="14" name="コンテンツ プレースホルダー 13">
            <a:extLst>
              <a:ext uri="{FF2B5EF4-FFF2-40B4-BE49-F238E27FC236}">
                <a16:creationId xmlns:a16="http://schemas.microsoft.com/office/drawing/2014/main" id="{576EE40D-55AC-332B-16CE-40FA45268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682080"/>
            <a:ext cx="8679600" cy="1055519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D0</a:t>
            </a:r>
            <a:r>
              <a:rPr lang="ja-JP" altLang="en-US" dirty="0"/>
              <a:t>～</a:t>
            </a:r>
            <a:r>
              <a:rPr lang="en-US" altLang="ja-JP" dirty="0"/>
              <a:t>D3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8515811C-690B-6817-11A3-DB7B3124BE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67" y="1461420"/>
            <a:ext cx="3202261" cy="169034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E0EE5CB-FAFD-DAE9-7812-AC4E8E222388}"/>
              </a:ext>
            </a:extLst>
          </p:cNvPr>
          <p:cNvSpPr/>
          <p:nvPr/>
        </p:nvSpPr>
        <p:spPr>
          <a:xfrm>
            <a:off x="2694221" y="2869694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E3BE3BF5-B36B-F182-F6DC-3EB9A9CD1A18}"/>
              </a:ext>
            </a:extLst>
          </p:cNvPr>
          <p:cNvSpPr/>
          <p:nvPr/>
        </p:nvSpPr>
        <p:spPr>
          <a:xfrm>
            <a:off x="1378308" y="3204488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058A74E-3083-B01B-B402-8E6556AC656C}"/>
              </a:ext>
            </a:extLst>
          </p:cNvPr>
          <p:cNvSpPr/>
          <p:nvPr/>
        </p:nvSpPr>
        <p:spPr>
          <a:xfrm>
            <a:off x="100745" y="728579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4ED0F6B6-76D3-A26F-1A0E-7A5FFFC3F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12" y="1063877"/>
            <a:ext cx="471556" cy="344820"/>
          </a:xfrm>
          <a:prstGeom prst="rect">
            <a:avLst/>
          </a:prstGeom>
        </p:spPr>
      </p:pic>
      <p:pic>
        <p:nvPicPr>
          <p:cNvPr id="8" name="図 7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7846BFE-0726-48B1-0DFB-043A39462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9704" y="1120936"/>
            <a:ext cx="3262528" cy="203057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8089428F-146C-8757-165B-AB12AA9A8C15}"/>
              </a:ext>
            </a:extLst>
          </p:cNvPr>
          <p:cNvSpPr txBox="1"/>
          <p:nvPr/>
        </p:nvSpPr>
        <p:spPr>
          <a:xfrm>
            <a:off x="5299704" y="3136244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利用済みの端子</a:t>
            </a:r>
          </a:p>
        </p:txBody>
      </p:sp>
      <p:sp>
        <p:nvSpPr>
          <p:cNvPr id="10" name="四角形: 角を丸くする 9">
            <a:extLst>
              <a:ext uri="{FF2B5EF4-FFF2-40B4-BE49-F238E27FC236}">
                <a16:creationId xmlns:a16="http://schemas.microsoft.com/office/drawing/2014/main" id="{9F3B86C5-FAF4-AE42-82F0-0725BCDE7FEB}"/>
              </a:ext>
            </a:extLst>
          </p:cNvPr>
          <p:cNvSpPr/>
          <p:nvPr/>
        </p:nvSpPr>
        <p:spPr>
          <a:xfrm>
            <a:off x="5738344" y="1045506"/>
            <a:ext cx="2823888" cy="57593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38869A50-7577-BF5B-4B80-DB5B75C6F8C8}"/>
              </a:ext>
            </a:extLst>
          </p:cNvPr>
          <p:cNvSpPr/>
          <p:nvPr/>
        </p:nvSpPr>
        <p:spPr>
          <a:xfrm>
            <a:off x="6616621" y="2729465"/>
            <a:ext cx="1945611" cy="478760"/>
          </a:xfrm>
          <a:prstGeom prst="roundRect">
            <a:avLst/>
          </a:prstGeom>
          <a:noFill/>
          <a:ln w="1905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207F75B-19B7-1576-0C2E-98D237920E88}"/>
              </a:ext>
            </a:extLst>
          </p:cNvPr>
          <p:cNvSpPr txBox="1"/>
          <p:nvPr/>
        </p:nvSpPr>
        <p:spPr>
          <a:xfrm>
            <a:off x="6999476" y="3226936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デジタル端子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CCFF7F5-4D59-EDF4-7F83-3A2FEA791148}"/>
              </a:ext>
            </a:extLst>
          </p:cNvPr>
          <p:cNvSpPr txBox="1"/>
          <p:nvPr/>
        </p:nvSpPr>
        <p:spPr>
          <a:xfrm>
            <a:off x="6461186" y="754511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アナログ端子</a:t>
            </a:r>
          </a:p>
        </p:txBody>
      </p:sp>
    </p:spTree>
    <p:extLst>
      <p:ext uri="{BB962C8B-B14F-4D97-AF65-F5344CB8AC3E}">
        <p14:creationId xmlns:p14="http://schemas.microsoft.com/office/powerpoint/2010/main" val="1742132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1C0E777-E06B-5748-42F4-5BDD9417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CA2A529F-DB05-BCE8-F30B-4CD027963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053124"/>
            <a:ext cx="8679600" cy="1684476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endParaRPr lang="en-US" altLang="ja-JP" dirty="0"/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D4</a:t>
            </a:r>
          </a:p>
          <a:p>
            <a:pPr lvl="1"/>
            <a:r>
              <a:rPr lang="en-US" altLang="ja-JP" dirty="0"/>
              <a:t>I2C : I2C Hub</a:t>
            </a:r>
            <a:r>
              <a:rPr lang="ja-JP" altLang="en-US" dirty="0"/>
              <a:t>に接続</a:t>
            </a:r>
          </a:p>
          <a:p>
            <a:endParaRPr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6667F5BD-F3D0-A58A-8FE8-CD8257240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55" y="795499"/>
            <a:ext cx="3199086" cy="1776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9A50EB9-9A53-DF22-00AC-5D2F307BD061}"/>
              </a:ext>
            </a:extLst>
          </p:cNvPr>
          <p:cNvSpPr/>
          <p:nvPr/>
        </p:nvSpPr>
        <p:spPr>
          <a:xfrm>
            <a:off x="3241693" y="245135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2383CDD9-E998-7DB8-A4FE-2240E2CFEF3C}"/>
              </a:ext>
            </a:extLst>
          </p:cNvPr>
          <p:cNvSpPr/>
          <p:nvPr/>
        </p:nvSpPr>
        <p:spPr>
          <a:xfrm>
            <a:off x="142232" y="244804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AF049078-E515-D9E4-9B8F-91AFD4961A41}"/>
              </a:ext>
            </a:extLst>
          </p:cNvPr>
          <p:cNvSpPr/>
          <p:nvPr/>
        </p:nvSpPr>
        <p:spPr>
          <a:xfrm>
            <a:off x="1302262" y="228080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AB55083-422C-8D0A-1FD1-3A8DF972A544}"/>
              </a:ext>
            </a:extLst>
          </p:cNvPr>
          <p:cNvSpPr/>
          <p:nvPr/>
        </p:nvSpPr>
        <p:spPr>
          <a:xfrm>
            <a:off x="3159176" y="936218"/>
            <a:ext cx="1458429" cy="631605"/>
          </a:xfrm>
          <a:prstGeom prst="wedgeRectCallout">
            <a:avLst>
              <a:gd name="adj1" fmla="val -60805"/>
              <a:gd name="adj2" fmla="val 528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ダイアグラム&#10;&#10;自動的に生成された説明">
            <a:extLst>
              <a:ext uri="{FF2B5EF4-FFF2-40B4-BE49-F238E27FC236}">
                <a16:creationId xmlns:a16="http://schemas.microsoft.com/office/drawing/2014/main" id="{174112EE-4D32-2515-9284-B559D07F6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23" y="1109478"/>
            <a:ext cx="2940240" cy="2677140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8AC01AE-3AAB-4C39-A6A2-101F6F5B393D}"/>
              </a:ext>
            </a:extLst>
          </p:cNvPr>
          <p:cNvSpPr/>
          <p:nvPr/>
        </p:nvSpPr>
        <p:spPr>
          <a:xfrm>
            <a:off x="7032036" y="3786617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0AB77C41-2FF7-F6E6-FFB6-47924A08FF2A}"/>
              </a:ext>
            </a:extLst>
          </p:cNvPr>
          <p:cNvSpPr/>
          <p:nvPr/>
        </p:nvSpPr>
        <p:spPr>
          <a:xfrm>
            <a:off x="6047170" y="768384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0949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A3BE91-7E75-4705-BEC1-4ABDBF55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8B8D41FD-BBC4-6CCB-2DBA-2C474EFE21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804740"/>
            <a:ext cx="8679600" cy="1932860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  <a:p>
            <a:endParaRPr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34AAED26-166E-5937-3582-22466B0839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234000" y="1227885"/>
            <a:ext cx="3118051" cy="146409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7B718992-538D-99ED-79AE-F3FEAE652C29}"/>
              </a:ext>
            </a:extLst>
          </p:cNvPr>
          <p:cNvSpPr/>
          <p:nvPr/>
        </p:nvSpPr>
        <p:spPr>
          <a:xfrm>
            <a:off x="3393993" y="1959932"/>
            <a:ext cx="1458429" cy="378829"/>
          </a:xfrm>
          <a:prstGeom prst="wedgeRectCallout">
            <a:avLst>
              <a:gd name="adj1" fmla="val -59010"/>
              <a:gd name="adj2" fmla="val 3851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13D0D7C-AE97-2237-5D17-05D7E131D8F6}"/>
              </a:ext>
            </a:extLst>
          </p:cNvPr>
          <p:cNvSpPr/>
          <p:nvPr/>
        </p:nvSpPr>
        <p:spPr>
          <a:xfrm>
            <a:off x="1878549" y="1227885"/>
            <a:ext cx="1042053" cy="385445"/>
          </a:xfrm>
          <a:prstGeom prst="wedgeRectCallout">
            <a:avLst>
              <a:gd name="adj1" fmla="val -41509"/>
              <a:gd name="adj2" fmla="val 1397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77B2139-90E0-3245-0DD4-F0E659FD35D6}"/>
              </a:ext>
            </a:extLst>
          </p:cNvPr>
          <p:cNvSpPr/>
          <p:nvPr/>
        </p:nvSpPr>
        <p:spPr>
          <a:xfrm>
            <a:off x="261053" y="930092"/>
            <a:ext cx="1531972" cy="297793"/>
          </a:xfrm>
          <a:prstGeom prst="wedgeRectCallout">
            <a:avLst>
              <a:gd name="adj1" fmla="val 4934"/>
              <a:gd name="adj2" fmla="val 11222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F0872FA1-C72C-CCA4-E119-9A2F695DBC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740" y="849604"/>
            <a:ext cx="2671182" cy="2083744"/>
          </a:xfrm>
          <a:prstGeom prst="rect">
            <a:avLst/>
          </a:prstGeom>
        </p:spPr>
      </p:pic>
      <p:sp>
        <p:nvSpPr>
          <p:cNvPr id="9" name="乗算記号 8">
            <a:extLst>
              <a:ext uri="{FF2B5EF4-FFF2-40B4-BE49-F238E27FC236}">
                <a16:creationId xmlns:a16="http://schemas.microsoft.com/office/drawing/2014/main" id="{CA07F2E2-448C-7445-720C-B1ADE212799E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129105F4-B61E-A87F-15C5-3335B402E507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D9293E0-DF1B-81F8-089C-2E6F8B9E2992}"/>
              </a:ext>
            </a:extLst>
          </p:cNvPr>
          <p:cNvSpPr txBox="1"/>
          <p:nvPr/>
        </p:nvSpPr>
        <p:spPr>
          <a:xfrm>
            <a:off x="5555768" y="3825326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センサを取り付ける際は，イーサネット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 </a:t>
            </a:r>
            <a:r>
              <a:rPr kumimoji="1" lang="ja-JP" altLang="en-US" sz="1200" dirty="0"/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2545048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3336D78-C6A5-6603-15D5-80981D4963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接続するセンサの選択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E7C0085-82F1-0C1E-6895-44A0E15378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03937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F8B3AD-5562-FDDF-DCED-97DAAB51C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Uno R4 </a:t>
            </a:r>
            <a:r>
              <a:rPr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10" name="コンテンツ プレースホルダー 9">
            <a:extLst>
              <a:ext uri="{FF2B5EF4-FFF2-40B4-BE49-F238E27FC236}">
                <a16:creationId xmlns:a16="http://schemas.microsoft.com/office/drawing/2014/main" id="{5B487205-8B3F-15BA-F10F-92266ED77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431286"/>
            <a:ext cx="8679600" cy="1306313"/>
          </a:xfrm>
        </p:spPr>
        <p:txBody>
          <a:bodyPr/>
          <a:lstStyle/>
          <a:p>
            <a:r>
              <a:rPr lang="ja-JP" altLang="en-US" dirty="0"/>
              <a:t>センサを接続可能な端子</a:t>
            </a:r>
            <a:endParaRPr lang="en-US" altLang="ja-JP" dirty="0"/>
          </a:p>
          <a:p>
            <a:pPr lvl="1"/>
            <a:r>
              <a:rPr lang="ja-JP" altLang="en-US" dirty="0"/>
              <a:t>アナログ </a:t>
            </a:r>
            <a:r>
              <a:rPr lang="en-US" altLang="ja-JP" dirty="0"/>
              <a:t>: </a:t>
            </a:r>
            <a:r>
              <a:rPr lang="ja-JP" altLang="en-US" dirty="0"/>
              <a:t>全て</a:t>
            </a:r>
            <a:r>
              <a:rPr lang="en-US" altLang="ja-JP" dirty="0"/>
              <a:t>(A0</a:t>
            </a:r>
            <a:r>
              <a:rPr lang="ja-JP" altLang="en-US" dirty="0"/>
              <a:t>～</a:t>
            </a:r>
            <a:r>
              <a:rPr lang="en-US" altLang="ja-JP" dirty="0"/>
              <a:t>A3)</a:t>
            </a:r>
          </a:p>
          <a:p>
            <a:pPr lvl="1"/>
            <a:r>
              <a:rPr lang="ja-JP" altLang="en-US" dirty="0"/>
              <a:t>デジタル </a:t>
            </a:r>
            <a:r>
              <a:rPr lang="en-US" altLang="ja-JP" dirty="0"/>
              <a:t>: D2,</a:t>
            </a:r>
            <a:r>
              <a:rPr lang="ja-JP" altLang="en-US" dirty="0"/>
              <a:t> </a:t>
            </a:r>
            <a:r>
              <a:rPr lang="en-US" altLang="ja-JP" dirty="0"/>
              <a:t>D3, D5, D8</a:t>
            </a:r>
          </a:p>
          <a:p>
            <a:pPr lvl="1"/>
            <a:r>
              <a:rPr lang="en-US" altLang="ja-JP" dirty="0"/>
              <a:t>I2C : </a:t>
            </a:r>
            <a:r>
              <a:rPr lang="ja-JP" altLang="en-US" dirty="0"/>
              <a:t>使用されていない</a:t>
            </a:r>
            <a:r>
              <a:rPr lang="en-US" altLang="ja-JP" dirty="0"/>
              <a:t>3</a:t>
            </a:r>
            <a:r>
              <a:rPr lang="ja-JP" altLang="en-US" dirty="0"/>
              <a:t>ヶ所全て</a:t>
            </a:r>
          </a:p>
        </p:txBody>
      </p:sp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1390335D-0298-2280-9F4A-5634D9CC5C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88" y="736496"/>
            <a:ext cx="3241132" cy="2402240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1BFD3269-3052-0DD2-B7CF-B69A313AF9E8}"/>
              </a:ext>
            </a:extLst>
          </p:cNvPr>
          <p:cNvSpPr/>
          <p:nvPr/>
        </p:nvSpPr>
        <p:spPr>
          <a:xfrm>
            <a:off x="1762554" y="294932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2C08693-29EC-C6B0-D763-406680ED35EE}"/>
              </a:ext>
            </a:extLst>
          </p:cNvPr>
          <p:cNvSpPr/>
          <p:nvPr/>
        </p:nvSpPr>
        <p:spPr>
          <a:xfrm>
            <a:off x="2746989" y="1552171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2D63CAA-6C61-9150-F684-1BCED00EB142}"/>
              </a:ext>
            </a:extLst>
          </p:cNvPr>
          <p:cNvSpPr/>
          <p:nvPr/>
        </p:nvSpPr>
        <p:spPr>
          <a:xfrm>
            <a:off x="141988" y="985324"/>
            <a:ext cx="1531972" cy="297793"/>
          </a:xfrm>
          <a:prstGeom prst="wedgeRectCallout">
            <a:avLst>
              <a:gd name="adj1" fmla="val 6536"/>
              <a:gd name="adj2" fmla="val 16993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r>
              <a:rPr kumimoji="1" lang="en-US" altLang="ja-JP" sz="1200" dirty="0">
                <a:solidFill>
                  <a:schemeClr val="tx1"/>
                </a:solidFill>
              </a:rPr>
              <a:t> + 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pic>
        <p:nvPicPr>
          <p:cNvPr id="7" name="図 6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6A49C09C-CD5E-7522-6B69-B38D68EE8B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140" y="855150"/>
            <a:ext cx="2671182" cy="2083744"/>
          </a:xfrm>
          <a:prstGeom prst="rect">
            <a:avLst/>
          </a:prstGeom>
        </p:spPr>
      </p:pic>
      <p:sp>
        <p:nvSpPr>
          <p:cNvPr id="8" name="乗算記号 7">
            <a:extLst>
              <a:ext uri="{FF2B5EF4-FFF2-40B4-BE49-F238E27FC236}">
                <a16:creationId xmlns:a16="http://schemas.microsoft.com/office/drawing/2014/main" id="{7AC83C91-06FE-380F-8AB4-4BA17D825759}"/>
              </a:ext>
            </a:extLst>
          </p:cNvPr>
          <p:cNvSpPr/>
          <p:nvPr/>
        </p:nvSpPr>
        <p:spPr>
          <a:xfrm>
            <a:off x="5990423" y="3061955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F1E35CF5-4B48-BA6A-AB84-9FBBA88671F2}"/>
              </a:ext>
            </a:extLst>
          </p:cNvPr>
          <p:cNvSpPr txBox="1"/>
          <p:nvPr/>
        </p:nvSpPr>
        <p:spPr>
          <a:xfrm>
            <a:off x="6214371" y="3061955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</p:spTree>
    <p:extLst>
      <p:ext uri="{BB962C8B-B14F-4D97-AF65-F5344CB8AC3E}">
        <p14:creationId xmlns:p14="http://schemas.microsoft.com/office/powerpoint/2010/main" val="2494805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E3FCFBE-1663-F8DB-53AB-6172E59F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センサ接続</a:t>
            </a:r>
            <a:r>
              <a:rPr lang="ja-JP" altLang="en-US" dirty="0"/>
              <a:t>の条件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E49DDE2-6BBC-D5B6-7617-4661262F0D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同じセンサの複数接続 </a:t>
            </a:r>
            <a:r>
              <a:rPr kumimoji="1" lang="en-US" altLang="ja-JP" dirty="0"/>
              <a:t>: </a:t>
            </a:r>
            <a:r>
              <a:rPr kumimoji="1" lang="ja-JP" altLang="en-US" dirty="0"/>
              <a:t>不可</a:t>
            </a:r>
            <a:endParaRPr kumimoji="1" lang="en-US" altLang="ja-JP" dirty="0"/>
          </a:p>
          <a:p>
            <a:pPr lvl="1"/>
            <a:r>
              <a:rPr kumimoji="1" lang="ja-JP" altLang="en-US" dirty="0"/>
              <a:t>「同じ」の定義 </a:t>
            </a:r>
            <a:r>
              <a:rPr kumimoji="1" lang="en-US" altLang="ja-JP" dirty="0"/>
              <a:t>: </a:t>
            </a:r>
            <a:r>
              <a:rPr kumimoji="1" lang="ja-JP" altLang="en-US" dirty="0"/>
              <a:t>種類ではなく，</a:t>
            </a:r>
            <a:r>
              <a:rPr kumimoji="1" lang="en-US" altLang="ja-JP" dirty="0"/>
              <a:t>IC</a:t>
            </a:r>
            <a:r>
              <a:rPr kumimoji="1" lang="ja-JP" altLang="en-US" dirty="0"/>
              <a:t>やセンサモジュールの型番</a:t>
            </a:r>
            <a:endParaRPr kumimoji="1" lang="en-US" altLang="ja-JP" dirty="0"/>
          </a:p>
          <a:p>
            <a:pPr lvl="2"/>
            <a:r>
              <a:rPr lang="ja-JP" altLang="en-US" dirty="0"/>
              <a:t>例 </a:t>
            </a:r>
            <a:r>
              <a:rPr lang="en-US" altLang="ja-JP" dirty="0"/>
              <a:t>: </a:t>
            </a:r>
            <a:r>
              <a:rPr lang="ja-JP" altLang="en-US" dirty="0"/>
              <a:t>異なる</a:t>
            </a:r>
            <a:r>
              <a:rPr lang="en-US" altLang="ja-JP" dirty="0"/>
              <a:t>IC</a:t>
            </a:r>
            <a:r>
              <a:rPr lang="ja-JP" altLang="en-US" dirty="0"/>
              <a:t>の温度センサをたくさん接続しても良い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物理インターフェイスによる制限</a:t>
            </a:r>
            <a:endParaRPr lang="en-US" altLang="ja-JP" dirty="0"/>
          </a:p>
          <a:p>
            <a:pPr lvl="1"/>
            <a:r>
              <a:rPr kumimoji="1" lang="ja-JP" altLang="en-US" dirty="0"/>
              <a:t>アナログ・デジタル端子利用のセンサは端子</a:t>
            </a:r>
            <a:r>
              <a:rPr kumimoji="1" lang="en-US" altLang="ja-JP" dirty="0"/>
              <a:t>(</a:t>
            </a:r>
            <a:r>
              <a:rPr kumimoji="1" lang="ja-JP" altLang="en-US" dirty="0"/>
              <a:t>ピン</a:t>
            </a:r>
            <a:r>
              <a:rPr kumimoji="1" lang="en-US" altLang="ja-JP" dirty="0"/>
              <a:t>)</a:t>
            </a:r>
            <a:r>
              <a:rPr kumimoji="1" lang="ja-JP" altLang="en-US" dirty="0"/>
              <a:t>数で上限が決まる</a:t>
            </a:r>
            <a:endParaRPr kumimoji="1" lang="en-US" altLang="ja-JP" dirty="0"/>
          </a:p>
          <a:p>
            <a:pPr lvl="2"/>
            <a:r>
              <a:rPr lang="en-US" altLang="ja-JP" dirty="0"/>
              <a:t>1</a:t>
            </a:r>
            <a:r>
              <a:rPr lang="ja-JP" altLang="en-US" dirty="0"/>
              <a:t>つの端子に接続可能な周辺回路</a:t>
            </a:r>
            <a:r>
              <a:rPr lang="en-US" altLang="ja-JP" dirty="0"/>
              <a:t>(</a:t>
            </a:r>
            <a:r>
              <a:rPr lang="ja-JP" altLang="en-US" dirty="0"/>
              <a:t>センサ含む</a:t>
            </a:r>
            <a:r>
              <a:rPr lang="en-US" altLang="ja-JP" dirty="0"/>
              <a:t>)</a:t>
            </a:r>
            <a:r>
              <a:rPr lang="ja-JP" altLang="en-US" dirty="0"/>
              <a:t>は</a:t>
            </a:r>
            <a:r>
              <a:rPr lang="en-US" altLang="ja-JP" dirty="0"/>
              <a:t>1</a:t>
            </a:r>
            <a:r>
              <a:rPr lang="ja-JP" altLang="en-US" dirty="0"/>
              <a:t>つまで</a:t>
            </a:r>
            <a:r>
              <a:rPr lang="en-US" altLang="ja-JP" dirty="0"/>
              <a:t> : </a:t>
            </a:r>
            <a:r>
              <a:rPr kumimoji="1" lang="en-US" altLang="ja-JP" dirty="0"/>
              <a:t>SPI</a:t>
            </a:r>
            <a:r>
              <a:rPr kumimoji="1" lang="ja-JP" altLang="en-US" dirty="0"/>
              <a:t>や</a:t>
            </a:r>
            <a:r>
              <a:rPr kumimoji="1" lang="en-US" altLang="ja-JP" dirty="0"/>
              <a:t>I2C</a:t>
            </a:r>
            <a:r>
              <a:rPr kumimoji="1" lang="ja-JP" altLang="en-US" dirty="0"/>
              <a:t>は別</a:t>
            </a:r>
            <a:endParaRPr kumimoji="1" lang="en-US" altLang="ja-JP" dirty="0"/>
          </a:p>
          <a:p>
            <a:pPr lvl="3"/>
            <a:endParaRPr lang="en-US" altLang="ja-JP" dirty="0"/>
          </a:p>
          <a:p>
            <a:r>
              <a:rPr kumimoji="1" lang="ja-JP" altLang="en-US" dirty="0"/>
              <a:t>複数センサを接続する場合の注意事項</a:t>
            </a:r>
            <a:endParaRPr kumimoji="1" lang="en-US" altLang="ja-JP" dirty="0"/>
          </a:p>
          <a:p>
            <a:pPr lvl="1"/>
            <a:r>
              <a:rPr lang="ja-JP" altLang="en-US" dirty="0"/>
              <a:t>センサに</a:t>
            </a:r>
            <a:r>
              <a:rPr lang="en-US" altLang="ja-JP" dirty="0"/>
              <a:t>ID</a:t>
            </a:r>
            <a:r>
              <a:rPr lang="ja-JP" altLang="en-US" dirty="0"/>
              <a:t>を付与できるため，複数センサを接続する場合はセンサに</a:t>
            </a:r>
            <a:r>
              <a:rPr lang="en-US" altLang="ja-JP" dirty="0"/>
              <a:t>ID</a:t>
            </a:r>
            <a:r>
              <a:rPr lang="ja-JP" altLang="en-US" dirty="0"/>
              <a:t>を付与した方が良い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734386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2">
            <a:extLst>
              <a:ext uri="{FF2B5EF4-FFF2-40B4-BE49-F238E27FC236}">
                <a16:creationId xmlns:a16="http://schemas.microsoft.com/office/drawing/2014/main" id="{51AB58C3-C71E-2ACB-EBD6-DD4A408F2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サポートするセンサの種類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430AA5C7-AAA5-FCFB-B559-F1BCA94D8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ja-JP" altLang="en-US" dirty="0"/>
              <a:t>環境測定系</a:t>
            </a:r>
            <a:endParaRPr lang="en-US" altLang="ja-JP" dirty="0"/>
          </a:p>
          <a:p>
            <a:pPr lvl="1"/>
            <a:r>
              <a:rPr lang="ja-JP" altLang="en-US" dirty="0"/>
              <a:t>温度・湿度・気圧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加速度やジャイロ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対人</a:t>
            </a:r>
            <a:endParaRPr lang="en-US" altLang="ja-JP" dirty="0"/>
          </a:p>
          <a:p>
            <a:pPr lvl="1"/>
            <a:r>
              <a:rPr lang="ja-JP" altLang="en-US" dirty="0"/>
              <a:t>人感センサやタッチセンサ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視覚関係</a:t>
            </a:r>
            <a:endParaRPr lang="en-US" altLang="ja-JP" dirty="0"/>
          </a:p>
          <a:p>
            <a:pPr lvl="1"/>
            <a:r>
              <a:rPr lang="ja-JP" altLang="en-US" dirty="0"/>
              <a:t>色彩センサや明るさセンサ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その他</a:t>
            </a:r>
          </a:p>
        </p:txBody>
      </p:sp>
    </p:spTree>
    <p:extLst>
      <p:ext uri="{BB962C8B-B14F-4D97-AF65-F5344CB8AC3E}">
        <p14:creationId xmlns:p14="http://schemas.microsoft.com/office/powerpoint/2010/main" val="3175533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B999334-3C45-74BB-6C1B-966CFBBD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環境測定系</a:t>
            </a:r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B28798E6-9526-E74F-3F85-B563A58D94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961316"/>
              </p:ext>
            </p:extLst>
          </p:nvPr>
        </p:nvGraphicFramePr>
        <p:xfrm>
          <a:off x="609600" y="870619"/>
          <a:ext cx="7284657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25027">
                  <a:extLst>
                    <a:ext uri="{9D8B030D-6E8A-4147-A177-3AD203B41FA5}">
                      <a16:colId xmlns:a16="http://schemas.microsoft.com/office/drawing/2014/main" val="1042913157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20447958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032017853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7756577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26546546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湿度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気圧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16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BME280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38169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SHT31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3663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SHT2x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4792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AM232x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982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HTS221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59814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BMP180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487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HTS221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4799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DHT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728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Temperature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2912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3559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7624F0B-4E9C-3B2B-7D41-AF3541254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加速度・ジャイロ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A03C98E3-5C7A-4DA2-AC3A-1B05692C62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121289"/>
              </p:ext>
            </p:extLst>
          </p:nvPr>
        </p:nvGraphicFramePr>
        <p:xfrm>
          <a:off x="484989" y="1002965"/>
          <a:ext cx="6183630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268545734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544979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43201590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8123322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加速度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ジャイロ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軸数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3065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MMA7660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5955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ADXL345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90045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ITG3200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19499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ADXL335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125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ENC03R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2335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6063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750ECA-7832-925E-8701-ACE7230C9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対人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62EB83C-239F-18FF-7C50-18F467835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85182"/>
              </p:ext>
            </p:extLst>
          </p:nvPr>
        </p:nvGraphicFramePr>
        <p:xfrm>
          <a:off x="417095" y="1321803"/>
          <a:ext cx="7734046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464816">
                  <a:extLst>
                    <a:ext uri="{9D8B030D-6E8A-4147-A177-3AD203B41FA5}">
                      <a16:colId xmlns:a16="http://schemas.microsoft.com/office/drawing/2014/main" val="42800651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1407055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76318494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25091821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63938655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接触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人感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その他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2776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I2C </a:t>
                      </a:r>
                      <a:r>
                        <a:rPr kumimoji="1" lang="ja-JP" altLang="en-US" dirty="0"/>
                        <a:t>タッチセンサ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0606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Touch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659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PIR Motion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ja-JP" altLang="en-US" dirty="0"/>
                        <a:t>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712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GSR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人体電気抵抗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07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257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4B742B-BC12-844D-709B-1D7B31673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視覚関係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1F4FAD76-D765-8465-CB4A-A381E6E510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767952"/>
              </p:ext>
            </p:extLst>
          </p:nvPr>
        </p:nvGraphicFramePr>
        <p:xfrm>
          <a:off x="498757" y="1093202"/>
          <a:ext cx="6756464" cy="18542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971104">
                  <a:extLst>
                    <a:ext uri="{9D8B030D-6E8A-4147-A177-3AD203B41FA5}">
                      <a16:colId xmlns:a16="http://schemas.microsoft.com/office/drawing/2014/main" val="1660048501"/>
                    </a:ext>
                  </a:extLst>
                </a:gridCol>
                <a:gridCol w="1649730">
                  <a:extLst>
                    <a:ext uri="{9D8B030D-6E8A-4147-A177-3AD203B41FA5}">
                      <a16:colId xmlns:a16="http://schemas.microsoft.com/office/drawing/2014/main" val="336993026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01093473"/>
                    </a:ext>
                  </a:extLst>
                </a:gridCol>
                <a:gridCol w="1611630">
                  <a:extLst>
                    <a:ext uri="{9D8B030D-6E8A-4147-A177-3AD203B41FA5}">
                      <a16:colId xmlns:a16="http://schemas.microsoft.com/office/drawing/2014/main" val="3347967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明るさ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色彩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374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TCS34725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598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TSL2561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I2C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9315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Light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 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照度ではない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87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TEMT6000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1882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344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534B449-E2C9-268E-4DE5-927248E05E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その他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80CA57B3-D795-F6E3-C00D-692B549B0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02810"/>
              </p:ext>
            </p:extLst>
          </p:nvPr>
        </p:nvGraphicFramePr>
        <p:xfrm>
          <a:off x="519362" y="945899"/>
          <a:ext cx="7746937" cy="37084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3095244">
                  <a:extLst>
                    <a:ext uri="{9D8B030D-6E8A-4147-A177-3AD203B41FA5}">
                      <a16:colId xmlns:a16="http://schemas.microsoft.com/office/drawing/2014/main" val="404020426"/>
                    </a:ext>
                  </a:extLst>
                </a:gridCol>
                <a:gridCol w="2619693">
                  <a:extLst>
                    <a:ext uri="{9D8B030D-6E8A-4147-A177-3AD203B41FA5}">
                      <a16:colId xmlns:a16="http://schemas.microsoft.com/office/drawing/2014/main" val="99185015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3880551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センサ名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観測</a:t>
                      </a:r>
                      <a:r>
                        <a:rPr kumimoji="1" lang="en-US" altLang="ja-JP" dirty="0"/>
                        <a:t>/</a:t>
                      </a:r>
                      <a:r>
                        <a:rPr kumimoji="1" lang="ja-JP" altLang="en-US" dirty="0"/>
                        <a:t>測定対象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インターフェイス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446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Switch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物理的な切り替え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スイッチ等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661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Water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水の検知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端子間の短絡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6363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Line Finder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黒色の検出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赤外線反射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2132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IR Distance Interrupter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856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Infrared Reflective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zh-TW" altLang="en-US" dirty="0"/>
                        <a:t>物体検出</a:t>
                      </a:r>
                      <a:r>
                        <a:rPr kumimoji="1" lang="en-US" altLang="zh-TW" dirty="0"/>
                        <a:t>(</a:t>
                      </a:r>
                      <a:r>
                        <a:rPr kumimoji="1" lang="zh-TW" altLang="en-US" dirty="0"/>
                        <a:t>赤外線反射</a:t>
                      </a:r>
                      <a:r>
                        <a:rPr kumimoji="1" lang="en-US" altLang="zh-TW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デジタル✕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962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Rotary Angle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回転角度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176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 - Sound Sensor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音の大小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デジタル値ではない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5288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水分センサ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土の湿り気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165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Grove</a:t>
                      </a:r>
                      <a:r>
                        <a:rPr kumimoji="1" lang="ja-JP" altLang="en-US" dirty="0"/>
                        <a:t>電流センサ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電流の強弱</a:t>
                      </a:r>
                      <a:r>
                        <a:rPr kumimoji="1" lang="en-US" altLang="ja-JP" dirty="0"/>
                        <a:t>(</a:t>
                      </a:r>
                      <a:r>
                        <a:rPr kumimoji="1" lang="ja-JP" altLang="en-US" dirty="0"/>
                        <a:t>正確な値ではない</a:t>
                      </a:r>
                      <a:r>
                        <a:rPr kumimoji="1" lang="en-US" altLang="ja-JP" dirty="0"/>
                        <a:t>)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アナログ✕</a:t>
                      </a:r>
                      <a:r>
                        <a:rPr kumimoji="1" lang="en-US" altLang="ja-JP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3262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712142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1338</TotalTime>
  <Words>858</Words>
  <Application>Microsoft Office PowerPoint</Application>
  <PresentationFormat>画面に合わせる (16:9)</PresentationFormat>
  <Paragraphs>290</Paragraphs>
  <Slides>21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21</vt:i4>
      </vt:variant>
    </vt:vector>
  </HeadingPairs>
  <TitlesOfParts>
    <vt:vector size="26" baseType="lpstr">
      <vt:lpstr>メイリオ</vt:lpstr>
      <vt:lpstr>Arial</vt:lpstr>
      <vt:lpstr>Times New Roman</vt:lpstr>
      <vt:lpstr>Wingdings</vt:lpstr>
      <vt:lpstr>デジタルリテラシ</vt:lpstr>
      <vt:lpstr>センサ選択と配線</vt:lpstr>
      <vt:lpstr>接続するセンサの選択</vt:lpstr>
      <vt:lpstr>センサ接続の条件</vt:lpstr>
      <vt:lpstr>サポートするセンサの種類</vt:lpstr>
      <vt:lpstr>環境測定系</vt:lpstr>
      <vt:lpstr>加速度・ジャイロ</vt:lpstr>
      <vt:lpstr>対人</vt:lpstr>
      <vt:lpstr>視覚関係</vt:lpstr>
      <vt:lpstr>その他</vt:lpstr>
      <vt:lpstr>センサ配線方法</vt:lpstr>
      <vt:lpstr>Groveコクネタ接続の場合</vt:lpstr>
      <vt:lpstr>Groveコクネタ接続の場合</vt:lpstr>
      <vt:lpstr>Grove端子がないセンサの場合</vt:lpstr>
      <vt:lpstr>推奨機種構成での配線</vt:lpstr>
      <vt:lpstr>センサ端末として動作するArduino</vt:lpstr>
      <vt:lpstr>MKR Zero</vt:lpstr>
      <vt:lpstr>MKR WiFi 1010</vt:lpstr>
      <vt:lpstr>Nano 33 IoT</vt:lpstr>
      <vt:lpstr>Uno R4 minima</vt:lpstr>
      <vt:lpstr>PowerPoint プレゼンテーション</vt:lpstr>
      <vt:lpstr>Uno R4 WiFi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2024-04-16T09:07:13Z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